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4F41-0C4C-41B5-95E2-FA9030AD9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D2C32-DDCE-4FAE-AB77-2D72E7DD9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1C689-4E54-474E-AA49-7342F2B5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3427-185B-48E4-B65E-FBA08FC98AC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98D7F-E4DF-401E-8106-53B12F7F9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4D553-7A71-46DE-AD37-BF0EA2C07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F13-4C93-4DF8-AE6A-96B8F3A6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1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ADDC5-758C-410C-B32B-D34996718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DFE6F-A5AB-4884-AADC-A6F943772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B1688-E9BB-4FC2-A572-2690CE347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3427-185B-48E4-B65E-FBA08FC98AC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3B017-5258-46D3-A7AA-D51DBACA3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A5BB6-7FB6-4F8E-AA63-F6F9C233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F13-4C93-4DF8-AE6A-96B8F3A6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72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0DDE9E-9579-428A-92C9-DA8EF009F6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7E00D-7158-4D04-BB76-B8666C23D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7CEC1-F82A-4F38-BDAE-4F2E2202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3427-185B-48E4-B65E-FBA08FC98AC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B1B17-1777-4936-B4AB-19DD8D43D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80F74-7C09-40B0-9FE5-B0DBFCCD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F13-4C93-4DF8-AE6A-96B8F3A6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56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D518D-DB0E-4136-B0C0-4B26BB96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5BB7F-60D4-44AC-A211-A62849A96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50039-8812-436A-835E-7CFC522B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3427-185B-48E4-B65E-FBA08FC98AC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89533-0F2E-4EF2-907D-3B40AE6D6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F9281-1069-438B-99EE-CFA96E96E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F13-4C93-4DF8-AE6A-96B8F3A6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2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4D65-054F-4A31-AC3D-08418E9B7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E2403-4077-4F83-A41E-8025FC9AB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51596-0A8A-4AC3-8CFD-775DBFA6B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3427-185B-48E4-B65E-FBA08FC98AC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50FCD-F10E-44FA-B4C3-1A4C98C83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82A7B-9168-4897-8446-4532980B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F13-4C93-4DF8-AE6A-96B8F3A6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32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625AA-D978-4FBA-97D9-233A7F59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EA08-DCD6-40A5-B87F-DFD5731B4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186E5-C212-45CA-A377-AD1C14671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75F0C-F245-4016-9455-F2A7F381B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3427-185B-48E4-B65E-FBA08FC98AC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CE07E-9B98-4931-B72B-0293E6F0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8E139-B605-4CB0-AF37-4C497B89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F13-4C93-4DF8-AE6A-96B8F3A6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2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3A097-400A-4582-BBBE-6BAB8E7BE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1AE11-92C6-4280-B6CE-3FF6C374F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58A35-69C0-4346-875C-948E2DA6C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F5EC0-ECB5-461C-B7E9-253156F33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FBB9B6-E0A4-4534-BD13-9B9A2A104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ACA883-58A8-45B2-BCD1-3B172579E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3427-185B-48E4-B65E-FBA08FC98AC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5E004F-FA52-4EFC-AF13-B2994BDF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4CD20B-2785-4F8C-8A6E-DBE1C5F4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F13-4C93-4DF8-AE6A-96B8F3A6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51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1C9E-6F98-46A1-8619-C4C18C5B1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B41F7D-E3C6-48BB-9EAE-B08B47A5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3427-185B-48E4-B65E-FBA08FC98AC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AEA83-A189-4E5F-82A0-854ED8B75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D6517C-688F-47B0-B4BE-BACE5709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F13-4C93-4DF8-AE6A-96B8F3A6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3A2DC8-2AB7-4591-81E1-6AE514ED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3427-185B-48E4-B65E-FBA08FC98AC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C747E6-E16B-4D07-BBBA-7810367C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BF41E-3CD5-47CD-8C1D-F9CB4C1C1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F13-4C93-4DF8-AE6A-96B8F3A6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08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4889A-80F6-45C1-8052-7E981A5DB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AE732-CB90-47DB-B9B6-99B09D5B0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F6BDA-4076-4774-B447-386A9614E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A9B89-66B2-44C7-BDBE-5511EB2D3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3427-185B-48E4-B65E-FBA08FC98AC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FFABC-5B48-4DB9-A5C7-1DB01213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28E2E-0483-4E4D-BA98-727246B8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F13-4C93-4DF8-AE6A-96B8F3A6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4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7C4F2-A9D1-4365-B072-36FF024A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65CEB3-CABC-4DC6-B505-ED9BD80C6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9721D-9183-4BEC-92AC-FB93F23A0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451EB-8CA8-4CE3-B216-EF3CE4D1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3427-185B-48E4-B65E-FBA08FC98AC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E927F-6CAF-42D5-978E-DE7FFA53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1884F-1A2E-4B3E-823E-B821954F9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F13-4C93-4DF8-AE6A-96B8F3A6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43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9BE23A-79E6-49C2-9676-82FBF595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8F3D0-CD61-44EC-AD06-959FC7802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B2A17-2D32-4CE9-86A5-1178E9B92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23427-185B-48E4-B65E-FBA08FC98AC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BCFFA-1F33-4AFC-8209-143A2A2B9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5D889-4B08-4C8D-912C-3C2F5F7A4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FCF13-4C93-4DF8-AE6A-96B8F3A6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45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95810-0C48-4C3E-8A08-4EB68620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Parliaments revision – </a:t>
            </a:r>
            <a:r>
              <a:rPr lang="en-GB"/>
              <a:t>14</a:t>
            </a:r>
            <a:r>
              <a:rPr lang="en-GB" baseline="30000"/>
              <a:t>th</a:t>
            </a:r>
            <a:r>
              <a:rPr lang="en-GB"/>
              <a:t> November 2019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BC40FE8-49EB-4AFA-9C7B-8ED48805F0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674" y="1825625"/>
            <a:ext cx="5558589" cy="4351338"/>
          </a:xfrm>
        </p:spPr>
      </p:pic>
    </p:spTree>
    <p:extLst>
      <p:ext uri="{BB962C8B-B14F-4D97-AF65-F5344CB8AC3E}">
        <p14:creationId xmlns:p14="http://schemas.microsoft.com/office/powerpoint/2010/main" val="24530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F7E73-4291-4973-B5E0-988117AEC1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AADA69-6304-42FE-A8C7-79BA4A9032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48F8F1-BF8A-4CE0-BE1C-74458C13B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4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8AB8-8AD9-4D83-BA1C-D7E65A63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AF8452-4570-43E5-A59F-F7EEFE3780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56"/>
            <a:ext cx="12192000" cy="6927227"/>
          </a:xfrm>
        </p:spPr>
      </p:pic>
    </p:spTree>
    <p:extLst>
      <p:ext uri="{BB962C8B-B14F-4D97-AF65-F5344CB8AC3E}">
        <p14:creationId xmlns:p14="http://schemas.microsoft.com/office/powerpoint/2010/main" val="379142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Parliaments revision – 14th November 2019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Parliaments revision – 14th November 2019</dc:title>
  <dc:creator>Alan Kydd</dc:creator>
  <cp:lastModifiedBy>Alan Kydd</cp:lastModifiedBy>
  <cp:revision>1</cp:revision>
  <dcterms:created xsi:type="dcterms:W3CDTF">2019-11-14T21:22:36Z</dcterms:created>
  <dcterms:modified xsi:type="dcterms:W3CDTF">2019-11-14T21:26:00Z</dcterms:modified>
</cp:coreProperties>
</file>