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B5295-BD35-46DE-AB7D-A4FCA753ACEE}" type="datetimeFigureOut">
              <a:rPr lang="en-GB"/>
              <a:pPr>
                <a:defRPr/>
              </a:pPr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E7BC0-A8AB-453A-8228-A662706A41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B9CB0-45AB-4FC9-9655-67A07156ABF0}" type="datetimeFigureOut">
              <a:rPr lang="en-GB"/>
              <a:pPr>
                <a:defRPr/>
              </a:pPr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70030-C1A9-404B-8F2A-847C3BF979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371B2-4E8F-442F-9ED5-F78A9BE4B493}" type="datetimeFigureOut">
              <a:rPr lang="en-GB"/>
              <a:pPr>
                <a:defRPr/>
              </a:pPr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F9BE9-D449-4D5D-8E28-9AE4C7E081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A5745-BBA9-4E0D-A987-70074DBA66AC}" type="datetimeFigureOut">
              <a:rPr lang="en-GB"/>
              <a:pPr>
                <a:defRPr/>
              </a:pPr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D4155-7719-4ABB-8A5E-7D6C89AFC2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1990E-E8D3-4717-BA59-5DB3BF418B04}" type="datetimeFigureOut">
              <a:rPr lang="en-GB"/>
              <a:pPr>
                <a:defRPr/>
              </a:pPr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1CAEB-B022-4C0A-A2BA-5C6783F5C2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47CB2-2BC5-43BB-84B6-B01E10EDA713}" type="datetimeFigureOut">
              <a:rPr lang="en-GB"/>
              <a:pPr>
                <a:defRPr/>
              </a:pPr>
              <a:t>13/07/2011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E3A86-B768-490C-9123-14F6A763E0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5F7C6-9062-433D-BDD8-C6176B2F0388}" type="datetimeFigureOut">
              <a:rPr lang="en-GB"/>
              <a:pPr>
                <a:defRPr/>
              </a:pPr>
              <a:t>13/07/2011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6F0D-ED09-4694-89D8-F6FD6A2430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29DF-4E18-422D-A812-45D1E79A3950}" type="datetimeFigureOut">
              <a:rPr lang="en-GB"/>
              <a:pPr>
                <a:defRPr/>
              </a:pPr>
              <a:t>13/07/2011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09CD2-5AE8-4210-91E7-2166627494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D7CA2-296A-45F7-9D4D-417490BA3676}" type="datetimeFigureOut">
              <a:rPr lang="en-GB"/>
              <a:pPr>
                <a:defRPr/>
              </a:pPr>
              <a:t>13/07/2011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82148-491E-4124-8B6E-09C856FCFF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FCF96-D239-4206-AD9D-1B7471D05822}" type="datetimeFigureOut">
              <a:rPr lang="en-GB"/>
              <a:pPr>
                <a:defRPr/>
              </a:pPr>
              <a:t>13/07/2011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7695D-DCD3-420E-BE54-3AD3C9AC95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D48E1-C024-4978-BDA0-FE2146A982B6}" type="datetimeFigureOut">
              <a:rPr lang="en-GB"/>
              <a:pPr>
                <a:defRPr/>
              </a:pPr>
              <a:t>13/07/2011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E71E5-F985-4EA1-8C36-5EFF98DBD4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9FB1A0-C171-4AB6-8F38-4EF7AD9EED37}" type="datetimeFigureOut">
              <a:rPr lang="en-GB"/>
              <a:pPr>
                <a:defRPr/>
              </a:pPr>
              <a:t>13/07/2011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A11BC0-030F-4B3F-9CDD-CB460648E3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000" b="1" smtClean="0"/>
              <a:t>Russia Revision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Tuesday 31 May 2011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First thoughts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/>
              <a:t>Key Words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GB" dirty="0"/>
              <a:t> 	</a:t>
            </a:r>
            <a:r>
              <a:rPr lang="en-GB" sz="3000" dirty="0" smtClean="0"/>
              <a:t>swapped one form of autocracy for another</a:t>
            </a:r>
            <a:endParaRPr lang="en-GB" dirty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GB" dirty="0"/>
              <a:t>	</a:t>
            </a:r>
            <a:r>
              <a:rPr lang="en-GB" dirty="0" smtClean="0"/>
              <a:t>in 1917</a:t>
            </a: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/>
              <a:t>Key Theme to focus on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GB" dirty="0"/>
              <a:t>	</a:t>
            </a:r>
            <a:r>
              <a:rPr lang="en-GB" dirty="0" smtClean="0"/>
              <a:t>A comparison between the Communists and Tsars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Aims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Methods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Outcomes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838200"/>
          </a:xfrm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b="1" smtClean="0"/>
              <a:t>How was Russia governed?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41438"/>
            <a:ext cx="2819400" cy="5183187"/>
          </a:xfrm>
          <a:ln w="25400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400" b="1" u="sng" smtClean="0"/>
              <a:t>BEFORE 1917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u="sng" smtClean="0"/>
              <a:t>Autocratic</a:t>
            </a:r>
            <a:r>
              <a:rPr lang="en-GB" sz="1200" u="sng" smtClean="0"/>
              <a:t>: </a:t>
            </a:r>
            <a:r>
              <a:rPr lang="en-GB" sz="1200" smtClean="0"/>
              <a:t>Tsars (Romanov dynasty)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Claimed </a:t>
            </a:r>
            <a:r>
              <a:rPr lang="en-GB" sz="1200" b="1" u="sng" smtClean="0"/>
              <a:t>Divine Right</a:t>
            </a:r>
            <a:r>
              <a:rPr lang="en-GB" sz="1200" b="1" smtClean="0"/>
              <a:t> </a:t>
            </a:r>
            <a:r>
              <a:rPr lang="en-GB" sz="1200" smtClean="0"/>
              <a:t>to </a:t>
            </a:r>
            <a:r>
              <a:rPr lang="en-GB" sz="1200" b="1" smtClean="0"/>
              <a:t>rule by birth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smtClean="0"/>
              <a:t>Supported by </a:t>
            </a:r>
            <a:r>
              <a:rPr lang="en-GB" sz="1200" b="1" u="sng" smtClean="0"/>
              <a:t>Orthodox Church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smtClean="0"/>
              <a:t>Secret police </a:t>
            </a:r>
            <a:r>
              <a:rPr lang="en-GB" sz="1200" smtClean="0"/>
              <a:t>(Third Section / </a:t>
            </a:r>
            <a:r>
              <a:rPr lang="en-GB" sz="1200" u="sng" smtClean="0"/>
              <a:t>Okhrana</a:t>
            </a:r>
            <a:r>
              <a:rPr lang="en-GB" sz="1200" smtClean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Tried to silence /crush opponents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u="sng" smtClean="0"/>
              <a:t>Alexander II 1855-81</a:t>
            </a:r>
            <a:r>
              <a:rPr lang="en-GB" sz="1200" b="1" smtClean="0"/>
              <a:t> </a:t>
            </a:r>
            <a:r>
              <a:rPr lang="en-GB" sz="1200" smtClean="0"/>
              <a:t>(some reforms)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Emancipated the serfs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Set up Zemstva (local councils)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Faced opposition / assassinated in 1881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u="sng" smtClean="0"/>
              <a:t>Alexander III 1881-94</a:t>
            </a:r>
            <a:r>
              <a:rPr lang="en-GB" sz="1200" b="1" smtClean="0"/>
              <a:t> </a:t>
            </a:r>
            <a:r>
              <a:rPr lang="en-GB" sz="1200" smtClean="0"/>
              <a:t>(reactionary)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Abandoned reforms – was very autocratic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His reign nicknamed ‘the Reaction’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Silenced opposition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Appointed Land Captains to control peasants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u="sng" smtClean="0"/>
              <a:t>Nicholas II 1894-1917</a:t>
            </a:r>
            <a:r>
              <a:rPr lang="en-GB" sz="1200" b="1" smtClean="0"/>
              <a:t> </a:t>
            </a:r>
            <a:r>
              <a:rPr lang="en-GB" sz="1200" smtClean="0"/>
              <a:t>(abdicated)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Tried to be as autocratic as his  father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Described  plans for constitution as ‘senseless dreams’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Faced revolution in 1905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Survived by granting a Duma (parliament)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From 1907 rigged Duma elections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Stolypin used terror (the ‘Stolypin necktie’)to crush opponents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Influenced by Rasputin from 1906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Had to abdicate in 1917 during WW1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GB" sz="1200" b="1" u="sng" smtClean="0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0" y="1341438"/>
            <a:ext cx="2797175" cy="5327650"/>
          </a:xfrm>
          <a:ln w="25400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400" b="1" u="sng" smtClean="0"/>
              <a:t>AFTER 1917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u="sng" smtClean="0"/>
              <a:t>Dictators</a:t>
            </a:r>
            <a:r>
              <a:rPr lang="en-GB" sz="1200" u="sng" smtClean="0"/>
              <a:t>: </a:t>
            </a:r>
            <a:r>
              <a:rPr lang="en-GB" sz="1200" smtClean="0"/>
              <a:t>(Communist Pa</a:t>
            </a:r>
            <a:r>
              <a:rPr lang="en-GB" sz="1200" b="1" smtClean="0"/>
              <a:t>rty</a:t>
            </a:r>
            <a:r>
              <a:rPr lang="en-GB" sz="1200" smtClean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Claimed to </a:t>
            </a:r>
            <a:r>
              <a:rPr lang="en-GB" sz="1200" b="1" smtClean="0"/>
              <a:t>rule on behalf of the</a:t>
            </a:r>
            <a:r>
              <a:rPr lang="en-GB" sz="1200" b="1" u="sng" smtClean="0"/>
              <a:t> proletariat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smtClean="0"/>
              <a:t>Banned organised religions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smtClean="0"/>
              <a:t>Secret police </a:t>
            </a:r>
            <a:r>
              <a:rPr lang="en-GB" sz="1200" smtClean="0"/>
              <a:t>(Cheka e.t.c.)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smtClean="0"/>
              <a:t>Banned all opposition</a:t>
            </a:r>
            <a:r>
              <a:rPr lang="en-GB" sz="1200" smtClean="0"/>
              <a:t> parties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Lenin also banned factions within the CP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u="sng" smtClean="0"/>
              <a:t>Lenin 1917-1924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Shut down Constituent Assembly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Banned all opposition parties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Defeated White Armies in Civil War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Cheka used ‘Red Terror’ against opposition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Crushed the Kronstadt Revolt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Banned factions in Communist Party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Ill from 1922 (a triumvirate ruled for him)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u="sng" smtClean="0"/>
              <a:t>Stalin c.1925 – 1953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Defeated rivals in power struggle to be firmly in power by 1928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In 1930s used terror: (purges, show trials, dekulakisation; the gulags)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Ruled through fear: ‘Soviet citizens came to fear their own shadows’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u="sng" smtClean="0"/>
              <a:t>Khrushchev c.1954 – 1964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Defeated rivals in power struggle to be firmly in power by 1956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Used ‘secret speech’ to launch destalinisation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smtClean="0"/>
              <a:t>Tried to reform but failed: resigned 1964</a:t>
            </a:r>
          </a:p>
          <a:p>
            <a:pPr>
              <a:lnSpc>
                <a:spcPct val="80000"/>
              </a:lnSpc>
            </a:pPr>
            <a:endParaRPr lang="en-GB" sz="1200" b="1" smtClean="0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3276600" y="1341438"/>
            <a:ext cx="2667000" cy="46894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u="sng">
                <a:latin typeface="Calibri" pitchFamily="34" charset="0"/>
              </a:rPr>
              <a:t>SIMILARITIES</a:t>
            </a:r>
          </a:p>
          <a:p>
            <a:pPr>
              <a:spcBef>
                <a:spcPct val="50000"/>
              </a:spcBef>
            </a:pPr>
            <a:r>
              <a:rPr lang="en-GB" sz="1200" b="1">
                <a:latin typeface="Calibri" pitchFamily="34" charset="0"/>
              </a:rPr>
              <a:t>Autocracy &amp; Dictatorship </a:t>
            </a:r>
            <a:r>
              <a:rPr lang="en-GB" sz="1200">
                <a:latin typeface="Calibri" pitchFamily="34" charset="0"/>
              </a:rPr>
              <a:t>– two very </a:t>
            </a:r>
            <a:r>
              <a:rPr lang="en-GB" sz="1200" b="1">
                <a:latin typeface="Calibri" pitchFamily="34" charset="0"/>
              </a:rPr>
              <a:t>authoritarian</a:t>
            </a:r>
            <a:r>
              <a:rPr lang="en-GB" sz="1200">
                <a:latin typeface="Calibri" pitchFamily="34" charset="0"/>
              </a:rPr>
              <a:t> systems</a:t>
            </a:r>
          </a:p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Both very </a:t>
            </a:r>
            <a:r>
              <a:rPr lang="en-GB" sz="1200" b="1">
                <a:latin typeface="Calibri" pitchFamily="34" charset="0"/>
              </a:rPr>
              <a:t>undemocratic</a:t>
            </a:r>
            <a:r>
              <a:rPr lang="en-GB" sz="1200">
                <a:latin typeface="Calibri" pitchFamily="34" charset="0"/>
              </a:rPr>
              <a:t> (e.g. Nicholas II rigged Duma elections/ Lenin shut down Constituent Assembly)</a:t>
            </a:r>
          </a:p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Both systems used </a:t>
            </a:r>
            <a:r>
              <a:rPr lang="en-GB" sz="1200" b="1">
                <a:latin typeface="Calibri" pitchFamily="34" charset="0"/>
              </a:rPr>
              <a:t>secret police</a:t>
            </a:r>
            <a:r>
              <a:rPr lang="en-GB" sz="1200">
                <a:latin typeface="Calibri" pitchFamily="34" charset="0"/>
              </a:rPr>
              <a:t>  (</a:t>
            </a:r>
            <a:r>
              <a:rPr lang="en-GB" sz="1200" b="1">
                <a:latin typeface="Calibri" pitchFamily="34" charset="0"/>
              </a:rPr>
              <a:t>Okhrana / Cheka</a:t>
            </a:r>
            <a:r>
              <a:rPr lang="en-GB" sz="1200">
                <a:latin typeface="Calibri" pitchFamily="34" charset="0"/>
              </a:rPr>
              <a:t>) to </a:t>
            </a:r>
            <a:r>
              <a:rPr lang="en-GB" sz="1200" b="1">
                <a:latin typeface="Calibri" pitchFamily="34" charset="0"/>
              </a:rPr>
              <a:t>crush opponents </a:t>
            </a:r>
            <a:r>
              <a:rPr lang="en-GB" sz="1200">
                <a:latin typeface="Calibri" pitchFamily="34" charset="0"/>
              </a:rPr>
              <a:t>(but the communists did this more efficiently)</a:t>
            </a:r>
          </a:p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Both used </a:t>
            </a:r>
            <a:r>
              <a:rPr lang="en-GB" sz="1200" b="1">
                <a:latin typeface="Calibri" pitchFamily="34" charset="0"/>
              </a:rPr>
              <a:t>terror</a:t>
            </a:r>
            <a:r>
              <a:rPr lang="en-GB" sz="1200">
                <a:latin typeface="Calibri" pitchFamily="34" charset="0"/>
              </a:rPr>
              <a:t> (e.g </a:t>
            </a:r>
            <a:r>
              <a:rPr lang="en-GB" sz="1200" b="1">
                <a:latin typeface="Calibri" pitchFamily="34" charset="0"/>
              </a:rPr>
              <a:t>Stolypin &amp; Stalin</a:t>
            </a:r>
            <a:r>
              <a:rPr lang="en-GB" sz="1200">
                <a:latin typeface="Calibri" pitchFamily="34" charset="0"/>
              </a:rPr>
              <a:t>) though the scale of terror much greater under communism)</a:t>
            </a:r>
          </a:p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Under both systems the </a:t>
            </a:r>
            <a:r>
              <a:rPr lang="en-GB" sz="1200" b="1">
                <a:latin typeface="Calibri" pitchFamily="34" charset="0"/>
              </a:rPr>
              <a:t>ruler who tried to reform came badly unstuck</a:t>
            </a:r>
            <a:r>
              <a:rPr lang="en-GB" sz="1200">
                <a:latin typeface="Calibri" pitchFamily="34" charset="0"/>
              </a:rPr>
              <a:t> (Alexander II assassinated / Khrushchev forced to resign)</a:t>
            </a:r>
          </a:p>
          <a:p>
            <a:pPr>
              <a:spcBef>
                <a:spcPct val="50000"/>
              </a:spcBef>
            </a:pPr>
            <a:endParaRPr lang="en-GB" sz="12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ransition spd="med">
    <p:random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Possible structure</a:t>
            </a:r>
            <a:endParaRPr lang="en-US" smtClean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Introduction</a:t>
            </a:r>
          </a:p>
          <a:p>
            <a:r>
              <a:rPr lang="en-GB" smtClean="0"/>
              <a:t>Arguments in support of view that swapped one form of autocracy for another</a:t>
            </a:r>
          </a:p>
          <a:p>
            <a:r>
              <a:rPr lang="en-GB" smtClean="0"/>
              <a:t>Arguments against the view that swapped one form of autocracy for another</a:t>
            </a:r>
          </a:p>
          <a:p>
            <a:r>
              <a:rPr lang="en-GB" smtClean="0"/>
              <a:t>Conclusion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Topics for Today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/>
              <a:t>The Peasants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Did their lives remain the same?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Were their lives uniformly poor (or bleak) / consistently miserable?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Did their lives improve / not improve across the period?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u="sng" dirty="0" smtClean="0"/>
              <a:t>Linked to Rulers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Treated better / worse by communists than Tsars?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Which ruler did most to improve their lives?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rgbClr val="92D050"/>
          </a:solidFill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/>
              <a:t>Russian Government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Comparison of their aims / methods / outcomes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Comparison between individual rulers or between communists and Tsars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Turning points in Russian government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Comparisons on some specific aspect: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smtClean="0"/>
              <a:t>Dealing with opposition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smtClean="0"/>
              <a:t>Improving lives of the people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000" dirty="0" smtClean="0"/>
              <a:t>Modernising or industrialising Russia</a:t>
            </a:r>
            <a:endParaRPr lang="en-GB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4"/>
          <p:cNvSpPr>
            <a:spLocks noGrp="1"/>
          </p:cNvSpPr>
          <p:nvPr>
            <p:ph type="title"/>
          </p:nvPr>
        </p:nvSpPr>
        <p:spPr>
          <a:xfrm>
            <a:off x="323850" y="274638"/>
            <a:ext cx="8569325" cy="5530850"/>
          </a:xfrm>
        </p:spPr>
        <p:txBody>
          <a:bodyPr/>
          <a:lstStyle/>
          <a:p>
            <a:r>
              <a:rPr lang="en-GB" sz="5400" b="1" smtClean="0"/>
              <a:t>Assess the view that the lives of the peasants in Russia were consistently miserable in the period 1855 – 1964.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First thoughts</a:t>
            </a:r>
            <a:endParaRPr lang="en-US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Key Words</a:t>
            </a:r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r>
              <a:rPr lang="en-GB" smtClean="0"/>
              <a:t>Key Theme to focus on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First thoughts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/>
              <a:t>Key Words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GB" dirty="0"/>
              <a:t> 	</a:t>
            </a:r>
            <a:r>
              <a:rPr lang="en-GB" sz="3000" dirty="0" smtClean="0"/>
              <a:t>peasants</a:t>
            </a:r>
            <a:endParaRPr lang="en-GB" dirty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GB" dirty="0"/>
              <a:t>	</a:t>
            </a:r>
            <a:r>
              <a:rPr lang="en-GB" dirty="0" smtClean="0"/>
              <a:t>consistently miserable</a:t>
            </a:r>
            <a:endParaRPr lang="en-GB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/>
              <a:t>Key Theme to focus on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GB" dirty="0"/>
              <a:t>	</a:t>
            </a:r>
            <a:r>
              <a:rPr lang="en-GB" dirty="0" smtClean="0"/>
              <a:t>Was life for the peasants uniformly poor?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GB" dirty="0"/>
              <a:t>	</a:t>
            </a:r>
            <a:r>
              <a:rPr lang="en-GB" dirty="0" smtClean="0"/>
              <a:t>Did life for the peasants sometimes improve?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GB" dirty="0" smtClean="0"/>
              <a:t>	Did life for the peasants sometimes get worse?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250825" y="381000"/>
            <a:ext cx="851217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latin typeface="Calibri" pitchFamily="34" charset="0"/>
              </a:rPr>
              <a:t>The Russian Peasantry 1855 - 1964</a:t>
            </a:r>
            <a:endParaRPr lang="en-US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827088" y="981075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b="1" u="sng">
                <a:latin typeface="Calibri" pitchFamily="34" charset="0"/>
              </a:rPr>
              <a:t>Tsarist Russia</a:t>
            </a:r>
            <a:endParaRPr lang="en-US" sz="2000" b="1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800" b="1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000" b="1" u="sng">
                <a:latin typeface="Calibri" pitchFamily="34" charset="0"/>
              </a:rPr>
              <a:t>Expectations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alibri" pitchFamily="34" charset="0"/>
              </a:rPr>
              <a:t>     </a:t>
            </a:r>
            <a:r>
              <a:rPr lang="en-US" sz="1400">
                <a:latin typeface="Calibri" pitchFamily="34" charset="0"/>
              </a:rPr>
              <a:t>The Romanovs had a paternalistic attitude as the ‘Little Fathers’ of their people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alibri" pitchFamily="34" charset="0"/>
              </a:rPr>
              <a:t>        Serfdom had existed throughout the Romanov dynasty from 1613 to 1861.</a:t>
            </a:r>
            <a:endParaRPr lang="en-US" sz="200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000" b="1" u="sng">
                <a:latin typeface="Calibri" pitchFamily="34" charset="0"/>
              </a:rPr>
              <a:t>Improvements</a:t>
            </a:r>
            <a:endParaRPr lang="en-US" sz="2000" b="1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200" b="1">
                <a:latin typeface="Calibri" pitchFamily="34" charset="0"/>
              </a:rPr>
              <a:t>	</a:t>
            </a:r>
            <a:r>
              <a:rPr lang="en-US" sz="1400">
                <a:latin typeface="Calibri" pitchFamily="34" charset="0"/>
              </a:rPr>
              <a:t>1861 Emancipation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alibri" pitchFamily="34" charset="0"/>
              </a:rPr>
              <a:t>	1878 - 86 Bunge’s more progressive policies as Finance Minister ( e.g.1883 Peasants’ Land Bank; 1886 abolished poll tax)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alibri" pitchFamily="34" charset="0"/>
              </a:rPr>
              <a:t>	1906+ Stolypin’s Kulak policy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 b="1" u="sng">
                <a:latin typeface="Calibri" pitchFamily="34" charset="0"/>
              </a:rPr>
              <a:t>Bad Treatment / Conditions</a:t>
            </a:r>
          </a:p>
          <a:p>
            <a:pPr marL="342900" indent="-342900">
              <a:spcBef>
                <a:spcPct val="20000"/>
              </a:spcBef>
            </a:pPr>
            <a:r>
              <a:rPr lang="en-US" sz="1200" b="1">
                <a:latin typeface="Calibri" pitchFamily="34" charset="0"/>
              </a:rPr>
              <a:t>	</a:t>
            </a:r>
            <a:r>
              <a:rPr lang="en-US" sz="1400">
                <a:latin typeface="Calibri" pitchFamily="34" charset="0"/>
              </a:rPr>
              <a:t>Terms of Emancipation Decree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alibri" pitchFamily="34" charset="0"/>
              </a:rPr>
              <a:t>	Imposition of Land Captains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alibri" pitchFamily="34" charset="0"/>
              </a:rPr>
              <a:t>	Taxation Policy i.e. Monster Tariff 1891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alibri" pitchFamily="34" charset="0"/>
              </a:rPr>
              <a:t>	Famine e.g 1891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4932363" y="1052513"/>
            <a:ext cx="3810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b="1" u="sng">
                <a:latin typeface="Calibri" pitchFamily="34" charset="0"/>
              </a:rPr>
              <a:t>Communist Russia</a:t>
            </a:r>
            <a:endParaRPr lang="en-US" sz="2000" b="1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800" b="1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000" b="1" u="sng">
                <a:latin typeface="Calibri" pitchFamily="34" charset="0"/>
              </a:rPr>
              <a:t>Expectations</a:t>
            </a:r>
          </a:p>
          <a:p>
            <a:pPr marL="342900" indent="-342900">
              <a:spcBef>
                <a:spcPct val="20000"/>
              </a:spcBef>
            </a:pPr>
            <a:r>
              <a:rPr lang="en-US" sz="1200" b="1">
                <a:latin typeface="Calibri" pitchFamily="34" charset="0"/>
              </a:rPr>
              <a:t>        </a:t>
            </a:r>
            <a:r>
              <a:rPr lang="en-US" sz="1400">
                <a:latin typeface="Calibri" pitchFamily="34" charset="0"/>
              </a:rPr>
              <a:t>Under Marxist theory the exploitation of the people would be replaced by Utopian equality</a:t>
            </a:r>
            <a:endParaRPr lang="en-US" sz="120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000" b="1" u="sng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1200" b="1" u="sng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000" b="1" u="sng">
                <a:latin typeface="Calibri" pitchFamily="34" charset="0"/>
              </a:rPr>
              <a:t>Improvements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 b="1">
                <a:latin typeface="Calibri" pitchFamily="34" charset="0"/>
              </a:rPr>
              <a:t>	</a:t>
            </a:r>
            <a:r>
              <a:rPr lang="en-US" sz="1400">
                <a:latin typeface="Calibri" pitchFamily="34" charset="0"/>
              </a:rPr>
              <a:t>1917 Decree on Land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alibri" pitchFamily="34" charset="0"/>
              </a:rPr>
              <a:t>	1921 NEP</a:t>
            </a:r>
            <a:endParaRPr lang="en-US" sz="200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000" b="1" u="sng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000" b="1" u="sng">
                <a:latin typeface="Calibri" pitchFamily="34" charset="0"/>
              </a:rPr>
              <a:t>Bad Treatment / Conditions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alibri" pitchFamily="34" charset="0"/>
              </a:rPr>
              <a:t>	1918 - 21 War Communism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alibri" pitchFamily="34" charset="0"/>
              </a:rPr>
              <a:t>	1929 	Collectivisation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alibri" pitchFamily="34" charset="0"/>
              </a:rPr>
              <a:t>	1929+ Stalin’s persecution pf the ‘Kulaks’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latin typeface="Calibri" pitchFamily="34" charset="0"/>
              </a:rPr>
              <a:t>	Famine e.g 1921 1932-33</a:t>
            </a:r>
            <a:endParaRPr lang="en-US" sz="2000" b="1" u="sng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000" b="1" u="sng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Possible structure</a:t>
            </a:r>
            <a:endParaRPr lang="en-US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Introduction</a:t>
            </a:r>
          </a:p>
          <a:p>
            <a:r>
              <a:rPr lang="en-GB" smtClean="0"/>
              <a:t>Overview of generally miserable lives (brief)</a:t>
            </a:r>
          </a:p>
          <a:p>
            <a:r>
              <a:rPr lang="en-GB" smtClean="0"/>
              <a:t>Focus on periods where lives became significantly worse</a:t>
            </a:r>
          </a:p>
          <a:p>
            <a:r>
              <a:rPr lang="en-GB" smtClean="0"/>
              <a:t>Focus on periods where lives became significantly better</a:t>
            </a:r>
          </a:p>
          <a:p>
            <a:r>
              <a:rPr lang="en-GB" smtClean="0"/>
              <a:t>Conclusion</a:t>
            </a: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/>
          </p:nvPr>
        </p:nvSpPr>
        <p:spPr>
          <a:xfrm>
            <a:off x="323850" y="274638"/>
            <a:ext cx="8569325" cy="5530850"/>
          </a:xfrm>
        </p:spPr>
        <p:txBody>
          <a:bodyPr/>
          <a:lstStyle/>
          <a:p>
            <a:r>
              <a:rPr lang="en-GB" sz="5400" b="1" smtClean="0"/>
              <a:t>Assess the view that the Russian people swapped one form of autocracy for another in 1917.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First thoughts</a:t>
            </a:r>
            <a:endParaRPr lang="en-US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Key Words</a:t>
            </a:r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endParaRPr lang="en-GB" smtClean="0"/>
          </a:p>
          <a:p>
            <a:r>
              <a:rPr lang="en-GB" smtClean="0"/>
              <a:t>Key Theme to focus on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713</Words>
  <Application>Microsoft Office PowerPoint</Application>
  <PresentationFormat>On-screen Show (4:3)</PresentationFormat>
  <Paragraphs>142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Office Theme</vt:lpstr>
      <vt:lpstr>Russia Revision</vt:lpstr>
      <vt:lpstr>Topics for Today</vt:lpstr>
      <vt:lpstr>Assess the view that the lives of the peasants in Russia were consistently miserable in the period 1855 – 1964.</vt:lpstr>
      <vt:lpstr>First thoughts</vt:lpstr>
      <vt:lpstr>First thoughts</vt:lpstr>
      <vt:lpstr>Slide 6</vt:lpstr>
      <vt:lpstr>Possible structure</vt:lpstr>
      <vt:lpstr>Assess the view that the Russian people swapped one form of autocracy for another in 1917.</vt:lpstr>
      <vt:lpstr>First thoughts</vt:lpstr>
      <vt:lpstr>First thoughts</vt:lpstr>
      <vt:lpstr>How was Russia governed?</vt:lpstr>
      <vt:lpstr>Possible structure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 Revision</dc:title>
  <dc:creator>John Philip</dc:creator>
  <cp:lastModifiedBy>LHS</cp:lastModifiedBy>
  <cp:revision>12</cp:revision>
  <dcterms:created xsi:type="dcterms:W3CDTF">2011-05-16T07:23:12Z</dcterms:created>
  <dcterms:modified xsi:type="dcterms:W3CDTF">2011-07-13T15:49:47Z</dcterms:modified>
</cp:coreProperties>
</file>