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64" r:id="rId7"/>
    <p:sldId id="265" r:id="rId8"/>
    <p:sldId id="263" r:id="rId9"/>
    <p:sldId id="259"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2.png"/></Relationships>
</file>

<file path=ppt/diagrams/_rels/drawing1.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E752F6-E7ED-432B-A025-D7918E62ADA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1A6C42FD-4D85-47AA-BFCD-09B80880D242}">
      <dgm:prSet phldrT="[Text]"/>
      <dgm:spPr/>
      <dgm:t>
        <a:bodyPr/>
        <a:lstStyle/>
        <a:p>
          <a:r>
            <a:rPr lang="en-GB" dirty="0" smtClean="0"/>
            <a:t>1</a:t>
          </a:r>
          <a:endParaRPr lang="en-GB" dirty="0"/>
        </a:p>
      </dgm:t>
    </dgm:pt>
    <dgm:pt modelId="{CA5C5896-6D51-4E88-968A-216D43889C32}" type="parTrans" cxnId="{2261A989-4536-4154-AD8F-803720861690}">
      <dgm:prSet/>
      <dgm:spPr/>
      <dgm:t>
        <a:bodyPr/>
        <a:lstStyle/>
        <a:p>
          <a:endParaRPr lang="en-GB"/>
        </a:p>
      </dgm:t>
    </dgm:pt>
    <dgm:pt modelId="{9B2E5924-9421-4F89-B81B-1D06BE20349E}" type="sibTrans" cxnId="{2261A989-4536-4154-AD8F-803720861690}">
      <dgm:prSet/>
      <dgm:spPr/>
      <dgm:t>
        <a:bodyPr/>
        <a:lstStyle/>
        <a:p>
          <a:endParaRPr lang="en-GB"/>
        </a:p>
      </dgm:t>
    </dgm:pt>
    <dgm:pt modelId="{022914C6-7775-45FF-ABEA-B79E62EAC62B}">
      <dgm:prSet phldrT="[Text]"/>
      <dgm:spPr/>
      <dgm:t>
        <a:bodyPr/>
        <a:lstStyle/>
        <a:p>
          <a:r>
            <a:rPr lang="en-GB" b="1" i="1" dirty="0" smtClean="0"/>
            <a:t>A discussion of workers (peasants) under  the Tsars</a:t>
          </a:r>
          <a:endParaRPr lang="en-GB" b="1" i="1" dirty="0"/>
        </a:p>
      </dgm:t>
    </dgm:pt>
    <dgm:pt modelId="{69138D86-DD68-466F-8A15-0DF3E07193DD}" type="parTrans" cxnId="{28187C6F-DDFC-4EAD-8908-6618F5590ECC}">
      <dgm:prSet/>
      <dgm:spPr/>
      <dgm:t>
        <a:bodyPr/>
        <a:lstStyle/>
        <a:p>
          <a:endParaRPr lang="en-GB"/>
        </a:p>
      </dgm:t>
    </dgm:pt>
    <dgm:pt modelId="{D9D67C8F-9E19-480B-9B65-722A54BBB2E7}" type="sibTrans" cxnId="{28187C6F-DDFC-4EAD-8908-6618F5590ECC}">
      <dgm:prSet/>
      <dgm:spPr/>
      <dgm:t>
        <a:bodyPr/>
        <a:lstStyle/>
        <a:p>
          <a:endParaRPr lang="en-GB"/>
        </a:p>
      </dgm:t>
    </dgm:pt>
    <dgm:pt modelId="{79D449C1-3EFF-4FA7-941F-C04B0B61D3A6}">
      <dgm:prSet phldrT="[Text]"/>
      <dgm:spPr/>
      <dgm:t>
        <a:bodyPr/>
        <a:lstStyle/>
        <a:p>
          <a:r>
            <a:rPr lang="en-GB" dirty="0" smtClean="0"/>
            <a:t>2</a:t>
          </a:r>
          <a:endParaRPr lang="en-GB" dirty="0"/>
        </a:p>
      </dgm:t>
    </dgm:pt>
    <dgm:pt modelId="{F1689001-D8B6-468D-B67B-7948B0796104}" type="parTrans" cxnId="{546EF5A8-31DB-4E2E-B8CC-2F3393F5ED90}">
      <dgm:prSet/>
      <dgm:spPr/>
      <dgm:t>
        <a:bodyPr/>
        <a:lstStyle/>
        <a:p>
          <a:endParaRPr lang="en-GB"/>
        </a:p>
      </dgm:t>
    </dgm:pt>
    <dgm:pt modelId="{2E115AC4-37A0-4536-B045-D33A13A8481F}" type="sibTrans" cxnId="{546EF5A8-31DB-4E2E-B8CC-2F3393F5ED90}">
      <dgm:prSet/>
      <dgm:spPr/>
      <dgm:t>
        <a:bodyPr/>
        <a:lstStyle/>
        <a:p>
          <a:endParaRPr lang="en-GB"/>
        </a:p>
      </dgm:t>
    </dgm:pt>
    <dgm:pt modelId="{99F10037-E94B-4A9D-B999-32176DE819E7}">
      <dgm:prSet phldrT="[Text]"/>
      <dgm:spPr/>
      <dgm:t>
        <a:bodyPr/>
        <a:lstStyle/>
        <a:p>
          <a:r>
            <a:rPr lang="en-GB" dirty="0" smtClean="0"/>
            <a:t>3</a:t>
          </a:r>
          <a:endParaRPr lang="en-GB" dirty="0"/>
        </a:p>
      </dgm:t>
    </dgm:pt>
    <dgm:pt modelId="{1D227BA3-5AF1-487B-B8F8-EE2B0FE96078}" type="parTrans" cxnId="{A7058D17-0C7D-4103-B77E-FA2C2D71A9C5}">
      <dgm:prSet/>
      <dgm:spPr/>
      <dgm:t>
        <a:bodyPr/>
        <a:lstStyle/>
        <a:p>
          <a:endParaRPr lang="en-GB"/>
        </a:p>
      </dgm:t>
    </dgm:pt>
    <dgm:pt modelId="{9DD95810-0CBE-4655-921C-FE1AE768B69C}" type="sibTrans" cxnId="{A7058D17-0C7D-4103-B77E-FA2C2D71A9C5}">
      <dgm:prSet/>
      <dgm:spPr/>
      <dgm:t>
        <a:bodyPr/>
        <a:lstStyle/>
        <a:p>
          <a:endParaRPr lang="en-GB"/>
        </a:p>
      </dgm:t>
    </dgm:pt>
    <dgm:pt modelId="{897F886D-BAFA-4B99-B43D-2401B80801F1}">
      <dgm:prSet phldrT="[Text]"/>
      <dgm:spPr/>
      <dgm:t>
        <a:bodyPr/>
        <a:lstStyle/>
        <a:p>
          <a:r>
            <a:rPr lang="en-GB" b="1" i="1" dirty="0" smtClean="0"/>
            <a:t>An attempt to compare.</a:t>
          </a:r>
          <a:endParaRPr lang="en-GB" b="1" i="1" dirty="0"/>
        </a:p>
      </dgm:t>
    </dgm:pt>
    <dgm:pt modelId="{77DC32FB-9D83-4313-A134-E8C87C4795B1}" type="parTrans" cxnId="{6CF21517-A5B6-4DD0-B8AF-9F1C833E1FBC}">
      <dgm:prSet/>
      <dgm:spPr/>
      <dgm:t>
        <a:bodyPr/>
        <a:lstStyle/>
        <a:p>
          <a:endParaRPr lang="en-GB"/>
        </a:p>
      </dgm:t>
    </dgm:pt>
    <dgm:pt modelId="{7B0223DE-84F7-4F23-BFB6-66C26FF10D7B}" type="sibTrans" cxnId="{6CF21517-A5B6-4DD0-B8AF-9F1C833E1FBC}">
      <dgm:prSet/>
      <dgm:spPr/>
      <dgm:t>
        <a:bodyPr/>
        <a:lstStyle/>
        <a:p>
          <a:endParaRPr lang="en-GB"/>
        </a:p>
      </dgm:t>
    </dgm:pt>
    <dgm:pt modelId="{AB8035E6-3CDF-4BC6-B125-649AC848877B}">
      <dgm:prSet/>
      <dgm:spPr>
        <a:blipFill rotWithShape="0">
          <a:blip xmlns:r="http://schemas.openxmlformats.org/officeDocument/2006/relationships" r:embed="rId1"/>
          <a:stretch>
            <a:fillRect/>
          </a:stretch>
        </a:blipFill>
      </dgm:spPr>
      <dgm:t>
        <a:bodyPr/>
        <a:lstStyle/>
        <a:p>
          <a:r>
            <a:rPr lang="en-GB" b="1" i="1" dirty="0" smtClean="0"/>
            <a:t>A discussion of workers (peasants) under the Communists.</a:t>
          </a:r>
          <a:endParaRPr lang="en-GB" b="1" i="1" dirty="0"/>
        </a:p>
      </dgm:t>
    </dgm:pt>
    <dgm:pt modelId="{B03C9DCE-C75F-4BC1-BEEC-C9D7E4035587}" type="parTrans" cxnId="{AF09D1EF-8240-4A9A-960A-6494449E332E}">
      <dgm:prSet/>
      <dgm:spPr/>
    </dgm:pt>
    <dgm:pt modelId="{DD3E1408-F8A2-4064-A84E-2E8433D53686}" type="sibTrans" cxnId="{AF09D1EF-8240-4A9A-960A-6494449E332E}">
      <dgm:prSet/>
      <dgm:spPr/>
    </dgm:pt>
    <dgm:pt modelId="{3B22F9E6-A4CC-4866-BCC6-9A7C1D9A6573}" type="pres">
      <dgm:prSet presAssocID="{E2E752F6-E7ED-432B-A025-D7918E62ADA1}" presName="linearFlow" presStyleCnt="0">
        <dgm:presLayoutVars>
          <dgm:dir/>
          <dgm:animLvl val="lvl"/>
          <dgm:resizeHandles val="exact"/>
        </dgm:presLayoutVars>
      </dgm:prSet>
      <dgm:spPr/>
    </dgm:pt>
    <dgm:pt modelId="{4417D97F-2693-4D4E-97CD-4714FA98B45D}" type="pres">
      <dgm:prSet presAssocID="{1A6C42FD-4D85-47AA-BFCD-09B80880D242}" presName="composite" presStyleCnt="0"/>
      <dgm:spPr/>
    </dgm:pt>
    <dgm:pt modelId="{9E6C9BB8-A32B-4778-8F1D-1E99117B0E94}" type="pres">
      <dgm:prSet presAssocID="{1A6C42FD-4D85-47AA-BFCD-09B80880D242}" presName="parentText" presStyleLbl="alignNode1" presStyleIdx="0" presStyleCnt="3">
        <dgm:presLayoutVars>
          <dgm:chMax val="1"/>
          <dgm:bulletEnabled val="1"/>
        </dgm:presLayoutVars>
      </dgm:prSet>
      <dgm:spPr/>
    </dgm:pt>
    <dgm:pt modelId="{29D6F315-1935-43D7-BA49-928EB2AADA4D}" type="pres">
      <dgm:prSet presAssocID="{1A6C42FD-4D85-47AA-BFCD-09B80880D242}" presName="descendantText" presStyleLbl="alignAcc1" presStyleIdx="0" presStyleCnt="3" custLinFactNeighborX="-4" custLinFactNeighborY="-5704">
        <dgm:presLayoutVars>
          <dgm:bulletEnabled val="1"/>
        </dgm:presLayoutVars>
      </dgm:prSet>
      <dgm:spPr/>
      <dgm:t>
        <a:bodyPr/>
        <a:lstStyle/>
        <a:p>
          <a:endParaRPr lang="en-GB"/>
        </a:p>
      </dgm:t>
    </dgm:pt>
    <dgm:pt modelId="{EE3E126D-4672-4136-8E81-1900DBB1632B}" type="pres">
      <dgm:prSet presAssocID="{9B2E5924-9421-4F89-B81B-1D06BE20349E}" presName="sp" presStyleCnt="0"/>
      <dgm:spPr/>
    </dgm:pt>
    <dgm:pt modelId="{C983A3EF-3E3F-479F-B2C2-E790C4C4248B}" type="pres">
      <dgm:prSet presAssocID="{79D449C1-3EFF-4FA7-941F-C04B0B61D3A6}" presName="composite" presStyleCnt="0"/>
      <dgm:spPr/>
    </dgm:pt>
    <dgm:pt modelId="{3F92E38F-54E1-4B2A-960A-4CE3F38AA8A3}" type="pres">
      <dgm:prSet presAssocID="{79D449C1-3EFF-4FA7-941F-C04B0B61D3A6}" presName="parentText" presStyleLbl="alignNode1" presStyleIdx="1" presStyleCnt="3">
        <dgm:presLayoutVars>
          <dgm:chMax val="1"/>
          <dgm:bulletEnabled val="1"/>
        </dgm:presLayoutVars>
      </dgm:prSet>
      <dgm:spPr/>
    </dgm:pt>
    <dgm:pt modelId="{7D28559E-F6A7-46FE-BA6D-CD94C35A5145}" type="pres">
      <dgm:prSet presAssocID="{79D449C1-3EFF-4FA7-941F-C04B0B61D3A6}" presName="descendantText" presStyleLbl="alignAcc1" presStyleIdx="1" presStyleCnt="3">
        <dgm:presLayoutVars>
          <dgm:bulletEnabled val="1"/>
        </dgm:presLayoutVars>
      </dgm:prSet>
      <dgm:spPr/>
      <dgm:t>
        <a:bodyPr/>
        <a:lstStyle/>
        <a:p>
          <a:endParaRPr lang="en-GB"/>
        </a:p>
      </dgm:t>
    </dgm:pt>
    <dgm:pt modelId="{FD8E21DF-DF17-4961-AA48-B5C7CFDD7163}" type="pres">
      <dgm:prSet presAssocID="{2E115AC4-37A0-4536-B045-D33A13A8481F}" presName="sp" presStyleCnt="0"/>
      <dgm:spPr/>
    </dgm:pt>
    <dgm:pt modelId="{BB3099C8-7192-4A16-A40D-A51BE6DB9675}" type="pres">
      <dgm:prSet presAssocID="{99F10037-E94B-4A9D-B999-32176DE819E7}" presName="composite" presStyleCnt="0"/>
      <dgm:spPr/>
    </dgm:pt>
    <dgm:pt modelId="{9659C0A2-DD52-4D25-BC8B-7A38BDA2596D}" type="pres">
      <dgm:prSet presAssocID="{99F10037-E94B-4A9D-B999-32176DE819E7}" presName="parentText" presStyleLbl="alignNode1" presStyleIdx="2" presStyleCnt="3">
        <dgm:presLayoutVars>
          <dgm:chMax val="1"/>
          <dgm:bulletEnabled val="1"/>
        </dgm:presLayoutVars>
      </dgm:prSet>
      <dgm:spPr/>
      <dgm:t>
        <a:bodyPr/>
        <a:lstStyle/>
        <a:p>
          <a:endParaRPr lang="en-GB"/>
        </a:p>
      </dgm:t>
    </dgm:pt>
    <dgm:pt modelId="{98DEEFB7-CC1F-486E-9835-25FB1A689BDE}" type="pres">
      <dgm:prSet presAssocID="{99F10037-E94B-4A9D-B999-32176DE819E7}" presName="descendantText" presStyleLbl="alignAcc1" presStyleIdx="2" presStyleCnt="3" custLinFactNeighborX="-288" custLinFactNeighborY="-106">
        <dgm:presLayoutVars>
          <dgm:bulletEnabled val="1"/>
        </dgm:presLayoutVars>
      </dgm:prSet>
      <dgm:spPr/>
      <dgm:t>
        <a:bodyPr/>
        <a:lstStyle/>
        <a:p>
          <a:endParaRPr lang="en-GB"/>
        </a:p>
      </dgm:t>
    </dgm:pt>
  </dgm:ptLst>
  <dgm:cxnLst>
    <dgm:cxn modelId="{AF09D1EF-8240-4A9A-960A-6494449E332E}" srcId="{79D449C1-3EFF-4FA7-941F-C04B0B61D3A6}" destId="{AB8035E6-3CDF-4BC6-B125-649AC848877B}" srcOrd="0" destOrd="0" parTransId="{B03C9DCE-C75F-4BC1-BEEC-C9D7E4035587}" sibTransId="{DD3E1408-F8A2-4064-A84E-2E8433D53686}"/>
    <dgm:cxn modelId="{B03DC310-8D30-4EF5-91F8-6937382F3942}" type="presOf" srcId="{022914C6-7775-45FF-ABEA-B79E62EAC62B}" destId="{29D6F315-1935-43D7-BA49-928EB2AADA4D}" srcOrd="0" destOrd="0" presId="urn:microsoft.com/office/officeart/2005/8/layout/chevron2"/>
    <dgm:cxn modelId="{75555949-2633-4C80-B086-82FD741AADAB}" type="presOf" srcId="{E2E752F6-E7ED-432B-A025-D7918E62ADA1}" destId="{3B22F9E6-A4CC-4866-BCC6-9A7C1D9A6573}" srcOrd="0" destOrd="0" presId="urn:microsoft.com/office/officeart/2005/8/layout/chevron2"/>
    <dgm:cxn modelId="{546EF5A8-31DB-4E2E-B8CC-2F3393F5ED90}" srcId="{E2E752F6-E7ED-432B-A025-D7918E62ADA1}" destId="{79D449C1-3EFF-4FA7-941F-C04B0B61D3A6}" srcOrd="1" destOrd="0" parTransId="{F1689001-D8B6-468D-B67B-7948B0796104}" sibTransId="{2E115AC4-37A0-4536-B045-D33A13A8481F}"/>
    <dgm:cxn modelId="{52EB290B-0902-47FB-B5AF-EBC428392C07}" type="presOf" srcId="{79D449C1-3EFF-4FA7-941F-C04B0B61D3A6}" destId="{3F92E38F-54E1-4B2A-960A-4CE3F38AA8A3}" srcOrd="0" destOrd="0" presId="urn:microsoft.com/office/officeart/2005/8/layout/chevron2"/>
    <dgm:cxn modelId="{43DDD51A-44B2-46F1-8028-5CAE4E86FA4A}" type="presOf" srcId="{99F10037-E94B-4A9D-B999-32176DE819E7}" destId="{9659C0A2-DD52-4D25-BC8B-7A38BDA2596D}" srcOrd="0" destOrd="0" presId="urn:microsoft.com/office/officeart/2005/8/layout/chevron2"/>
    <dgm:cxn modelId="{9C20C435-4951-4FBD-AAF3-7A7A34E56B82}" type="presOf" srcId="{897F886D-BAFA-4B99-B43D-2401B80801F1}" destId="{98DEEFB7-CC1F-486E-9835-25FB1A689BDE}" srcOrd="0" destOrd="0" presId="urn:microsoft.com/office/officeart/2005/8/layout/chevron2"/>
    <dgm:cxn modelId="{A7058D17-0C7D-4103-B77E-FA2C2D71A9C5}" srcId="{E2E752F6-E7ED-432B-A025-D7918E62ADA1}" destId="{99F10037-E94B-4A9D-B999-32176DE819E7}" srcOrd="2" destOrd="0" parTransId="{1D227BA3-5AF1-487B-B8F8-EE2B0FE96078}" sibTransId="{9DD95810-0CBE-4655-921C-FE1AE768B69C}"/>
    <dgm:cxn modelId="{28187C6F-DDFC-4EAD-8908-6618F5590ECC}" srcId="{1A6C42FD-4D85-47AA-BFCD-09B80880D242}" destId="{022914C6-7775-45FF-ABEA-B79E62EAC62B}" srcOrd="0" destOrd="0" parTransId="{69138D86-DD68-466F-8A15-0DF3E07193DD}" sibTransId="{D9D67C8F-9E19-480B-9B65-722A54BBB2E7}"/>
    <dgm:cxn modelId="{8178DDA7-BEC5-4954-B206-D67BD71D43C5}" type="presOf" srcId="{1A6C42FD-4D85-47AA-BFCD-09B80880D242}" destId="{9E6C9BB8-A32B-4778-8F1D-1E99117B0E94}" srcOrd="0" destOrd="0" presId="urn:microsoft.com/office/officeart/2005/8/layout/chevron2"/>
    <dgm:cxn modelId="{2261A989-4536-4154-AD8F-803720861690}" srcId="{E2E752F6-E7ED-432B-A025-D7918E62ADA1}" destId="{1A6C42FD-4D85-47AA-BFCD-09B80880D242}" srcOrd="0" destOrd="0" parTransId="{CA5C5896-6D51-4E88-968A-216D43889C32}" sibTransId="{9B2E5924-9421-4F89-B81B-1D06BE20349E}"/>
    <dgm:cxn modelId="{F3974DFB-995E-4EF3-913A-8B4865B3D227}" type="presOf" srcId="{AB8035E6-3CDF-4BC6-B125-649AC848877B}" destId="{7D28559E-F6A7-46FE-BA6D-CD94C35A5145}" srcOrd="0" destOrd="0" presId="urn:microsoft.com/office/officeart/2005/8/layout/chevron2"/>
    <dgm:cxn modelId="{6CF21517-A5B6-4DD0-B8AF-9F1C833E1FBC}" srcId="{99F10037-E94B-4A9D-B999-32176DE819E7}" destId="{897F886D-BAFA-4B99-B43D-2401B80801F1}" srcOrd="0" destOrd="0" parTransId="{77DC32FB-9D83-4313-A134-E8C87C4795B1}" sibTransId="{7B0223DE-84F7-4F23-BFB6-66C26FF10D7B}"/>
    <dgm:cxn modelId="{B274FBFB-F3F9-4EE8-B4C3-CDE69184410F}" type="presParOf" srcId="{3B22F9E6-A4CC-4866-BCC6-9A7C1D9A6573}" destId="{4417D97F-2693-4D4E-97CD-4714FA98B45D}" srcOrd="0" destOrd="0" presId="urn:microsoft.com/office/officeart/2005/8/layout/chevron2"/>
    <dgm:cxn modelId="{F36265C7-0910-4BC8-83E9-1B6F6E37BD67}" type="presParOf" srcId="{4417D97F-2693-4D4E-97CD-4714FA98B45D}" destId="{9E6C9BB8-A32B-4778-8F1D-1E99117B0E94}" srcOrd="0" destOrd="0" presId="urn:microsoft.com/office/officeart/2005/8/layout/chevron2"/>
    <dgm:cxn modelId="{21841137-5BA9-4E3A-90EA-503DA6312E58}" type="presParOf" srcId="{4417D97F-2693-4D4E-97CD-4714FA98B45D}" destId="{29D6F315-1935-43D7-BA49-928EB2AADA4D}" srcOrd="1" destOrd="0" presId="urn:microsoft.com/office/officeart/2005/8/layout/chevron2"/>
    <dgm:cxn modelId="{18CFDD5F-DE82-4ACB-A103-B832FD05715D}" type="presParOf" srcId="{3B22F9E6-A4CC-4866-BCC6-9A7C1D9A6573}" destId="{EE3E126D-4672-4136-8E81-1900DBB1632B}" srcOrd="1" destOrd="0" presId="urn:microsoft.com/office/officeart/2005/8/layout/chevron2"/>
    <dgm:cxn modelId="{059297C1-F51C-4A2C-A928-CE003D6CF199}" type="presParOf" srcId="{3B22F9E6-A4CC-4866-BCC6-9A7C1D9A6573}" destId="{C983A3EF-3E3F-479F-B2C2-E790C4C4248B}" srcOrd="2" destOrd="0" presId="urn:microsoft.com/office/officeart/2005/8/layout/chevron2"/>
    <dgm:cxn modelId="{D47F20FE-2991-4FBE-AA8E-44809DE1E95F}" type="presParOf" srcId="{C983A3EF-3E3F-479F-B2C2-E790C4C4248B}" destId="{3F92E38F-54E1-4B2A-960A-4CE3F38AA8A3}" srcOrd="0" destOrd="0" presId="urn:microsoft.com/office/officeart/2005/8/layout/chevron2"/>
    <dgm:cxn modelId="{DD0C9F46-84B7-4046-BAB2-9CE278EC7EF2}" type="presParOf" srcId="{C983A3EF-3E3F-479F-B2C2-E790C4C4248B}" destId="{7D28559E-F6A7-46FE-BA6D-CD94C35A5145}" srcOrd="1" destOrd="0" presId="urn:microsoft.com/office/officeart/2005/8/layout/chevron2"/>
    <dgm:cxn modelId="{1D2695B9-CBD0-4FBF-8165-E3365137B209}" type="presParOf" srcId="{3B22F9E6-A4CC-4866-BCC6-9A7C1D9A6573}" destId="{FD8E21DF-DF17-4961-AA48-B5C7CFDD7163}" srcOrd="3" destOrd="0" presId="urn:microsoft.com/office/officeart/2005/8/layout/chevron2"/>
    <dgm:cxn modelId="{0F8BFE1D-32C8-4BD0-9B77-18CE38A0C7A4}" type="presParOf" srcId="{3B22F9E6-A4CC-4866-BCC6-9A7C1D9A6573}" destId="{BB3099C8-7192-4A16-A40D-A51BE6DB9675}" srcOrd="4" destOrd="0" presId="urn:microsoft.com/office/officeart/2005/8/layout/chevron2"/>
    <dgm:cxn modelId="{6B166C28-2B74-48CF-B23A-F02FB4E1AA31}" type="presParOf" srcId="{BB3099C8-7192-4A16-A40D-A51BE6DB9675}" destId="{9659C0A2-DD52-4D25-BC8B-7A38BDA2596D}" srcOrd="0" destOrd="0" presId="urn:microsoft.com/office/officeart/2005/8/layout/chevron2"/>
    <dgm:cxn modelId="{AB3F52EB-7E02-4DF4-8EA8-2DE89D8AE0C5}" type="presParOf" srcId="{BB3099C8-7192-4A16-A40D-A51BE6DB9675}" destId="{98DEEFB7-CC1F-486E-9835-25FB1A689BDE}"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296DE3-5518-461B-AC7E-E6BE35567CB4}"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9FC1213A-67A9-462A-B8CD-94EC59A0FE2A}">
      <dgm:prSet phldrT="[Text]"/>
      <dgm:spPr/>
      <dgm:t>
        <a:bodyPr/>
        <a:lstStyle/>
        <a:p>
          <a:r>
            <a:rPr lang="en-GB" b="1" u="sng" dirty="0" smtClean="0"/>
            <a:t>Introduction</a:t>
          </a:r>
        </a:p>
        <a:p>
          <a:r>
            <a:rPr lang="en-GB" b="1" u="sng" dirty="0" smtClean="0"/>
            <a:t>Defining terms ?</a:t>
          </a:r>
        </a:p>
        <a:p>
          <a:r>
            <a:rPr lang="en-GB" b="1" u="sng" dirty="0" smtClean="0"/>
            <a:t>Why is the question surprising ?</a:t>
          </a:r>
          <a:endParaRPr lang="en-GB" b="1" u="sng" dirty="0"/>
        </a:p>
      </dgm:t>
    </dgm:pt>
    <dgm:pt modelId="{0B0900F1-4CCD-40FB-8A1C-FB627775EC8A}" type="parTrans" cxnId="{6341154F-4C00-4112-84BD-4F5BF0D95A93}">
      <dgm:prSet/>
      <dgm:spPr/>
      <dgm:t>
        <a:bodyPr/>
        <a:lstStyle/>
        <a:p>
          <a:endParaRPr lang="en-GB"/>
        </a:p>
      </dgm:t>
    </dgm:pt>
    <dgm:pt modelId="{E915A267-4597-4227-96B9-32CD8332E45B}" type="sibTrans" cxnId="{6341154F-4C00-4112-84BD-4F5BF0D95A93}">
      <dgm:prSet/>
      <dgm:spPr/>
      <dgm:t>
        <a:bodyPr/>
        <a:lstStyle/>
        <a:p>
          <a:endParaRPr lang="en-GB"/>
        </a:p>
      </dgm:t>
    </dgm:pt>
    <dgm:pt modelId="{BE35C2CF-2AE5-44E2-8A4D-6A27428F152F}">
      <dgm:prSet phldrT="[Text]"/>
      <dgm:spPr/>
      <dgm:t>
        <a:bodyPr/>
        <a:lstStyle/>
        <a:p>
          <a:r>
            <a:rPr lang="en-GB" b="1" u="sng" dirty="0" smtClean="0"/>
            <a:t>Comparison</a:t>
          </a:r>
        </a:p>
        <a:p>
          <a:r>
            <a:rPr lang="en-GB" b="1" u="sng" dirty="0" smtClean="0"/>
            <a:t>How life got worse for the Industrial  workers</a:t>
          </a:r>
        </a:p>
        <a:p>
          <a:r>
            <a:rPr lang="en-GB" b="1" u="sng" dirty="0" smtClean="0"/>
            <a:t>Tsars V Communists </a:t>
          </a:r>
          <a:endParaRPr lang="en-GB" b="1" u="sng" dirty="0"/>
        </a:p>
      </dgm:t>
    </dgm:pt>
    <dgm:pt modelId="{1F4974D6-FD60-4F00-86A1-94FA7C2E2C3D}" type="parTrans" cxnId="{F853A658-B648-4F16-9EE3-BC7938AF233E}">
      <dgm:prSet/>
      <dgm:spPr/>
      <dgm:t>
        <a:bodyPr/>
        <a:lstStyle/>
        <a:p>
          <a:endParaRPr lang="en-GB"/>
        </a:p>
      </dgm:t>
    </dgm:pt>
    <dgm:pt modelId="{A33DEFCA-8E5B-47B0-B7EF-09AE053E23A2}" type="sibTrans" cxnId="{F853A658-B648-4F16-9EE3-BC7938AF233E}">
      <dgm:prSet/>
      <dgm:spPr/>
      <dgm:t>
        <a:bodyPr/>
        <a:lstStyle/>
        <a:p>
          <a:endParaRPr lang="en-GB"/>
        </a:p>
      </dgm:t>
    </dgm:pt>
    <dgm:pt modelId="{32119A01-814D-4F77-B733-60D06FE2A52F}">
      <dgm:prSet phldrT="[Text]"/>
      <dgm:spPr/>
      <dgm:t>
        <a:bodyPr/>
        <a:lstStyle/>
        <a:p>
          <a:r>
            <a:rPr lang="en-GB" b="1" u="sng" dirty="0" smtClean="0"/>
            <a:t>Why the Peasants should be considered exploited working classes and judgement</a:t>
          </a:r>
          <a:endParaRPr lang="en-GB" b="1" u="sng" dirty="0"/>
        </a:p>
      </dgm:t>
    </dgm:pt>
    <dgm:pt modelId="{C78B2C67-15B5-4419-AE4F-0D7A5E966854}" type="parTrans" cxnId="{DA109244-4288-4915-9F5A-D8C74BDA86CF}">
      <dgm:prSet/>
      <dgm:spPr/>
      <dgm:t>
        <a:bodyPr/>
        <a:lstStyle/>
        <a:p>
          <a:endParaRPr lang="en-GB"/>
        </a:p>
      </dgm:t>
    </dgm:pt>
    <dgm:pt modelId="{30D333CB-BEB9-473A-A884-A556F341B4B6}" type="sibTrans" cxnId="{DA109244-4288-4915-9F5A-D8C74BDA86CF}">
      <dgm:prSet/>
      <dgm:spPr/>
      <dgm:t>
        <a:bodyPr/>
        <a:lstStyle/>
        <a:p>
          <a:endParaRPr lang="en-GB"/>
        </a:p>
      </dgm:t>
    </dgm:pt>
    <dgm:pt modelId="{D3225AD5-64DA-4134-8ECA-80DAC8EB02F2}">
      <dgm:prSet phldrT="[Text]"/>
      <dgm:spPr/>
      <dgm:t>
        <a:bodyPr/>
        <a:lstStyle/>
        <a:p>
          <a:r>
            <a:rPr lang="en-GB" b="1" u="sng" dirty="0" smtClean="0"/>
            <a:t>Comparison</a:t>
          </a:r>
        </a:p>
        <a:p>
          <a:r>
            <a:rPr lang="en-GB" b="1" u="sng" dirty="0" smtClean="0"/>
            <a:t>How life got better for Industrial Workers</a:t>
          </a:r>
        </a:p>
        <a:p>
          <a:r>
            <a:rPr lang="en-GB" b="1" u="sng" dirty="0" smtClean="0"/>
            <a:t>Tsars V Communists </a:t>
          </a:r>
          <a:endParaRPr lang="en-GB" b="1" u="sng" dirty="0"/>
        </a:p>
      </dgm:t>
    </dgm:pt>
    <dgm:pt modelId="{73435130-FBA0-419B-9041-82B7E5626841}" type="parTrans" cxnId="{FFF6BF02-967D-4254-8B4A-9F6DC1E4FF83}">
      <dgm:prSet/>
      <dgm:spPr/>
      <dgm:t>
        <a:bodyPr/>
        <a:lstStyle/>
        <a:p>
          <a:endParaRPr lang="en-GB"/>
        </a:p>
      </dgm:t>
    </dgm:pt>
    <dgm:pt modelId="{0F663C9F-5E6F-432D-9414-81389D56CC83}" type="sibTrans" cxnId="{FFF6BF02-967D-4254-8B4A-9F6DC1E4FF83}">
      <dgm:prSet/>
      <dgm:spPr/>
      <dgm:t>
        <a:bodyPr/>
        <a:lstStyle/>
        <a:p>
          <a:endParaRPr lang="en-GB"/>
        </a:p>
      </dgm:t>
    </dgm:pt>
    <dgm:pt modelId="{3191D4D7-F373-4910-99C0-9259DD422436}">
      <dgm:prSet phldrT="[Text]"/>
      <dgm:spPr/>
      <dgm:t>
        <a:bodyPr/>
        <a:lstStyle/>
        <a:p>
          <a:r>
            <a:rPr lang="en-GB" b="1" u="sng" dirty="0" smtClean="0"/>
            <a:t>The problem of the generalisation of the question</a:t>
          </a:r>
          <a:endParaRPr lang="en-GB" b="1" u="sng" dirty="0"/>
        </a:p>
      </dgm:t>
    </dgm:pt>
    <dgm:pt modelId="{98CD9B0A-32FA-4856-AFD0-B3357175A6CC}" type="sibTrans" cxnId="{E381811B-2CBE-4A42-81DC-E7DEC5ABBD56}">
      <dgm:prSet/>
      <dgm:spPr/>
      <dgm:t>
        <a:bodyPr/>
        <a:lstStyle/>
        <a:p>
          <a:endParaRPr lang="en-GB"/>
        </a:p>
      </dgm:t>
    </dgm:pt>
    <dgm:pt modelId="{AB9D5C04-E237-4886-9A20-A40D7DC28246}" type="parTrans" cxnId="{E381811B-2CBE-4A42-81DC-E7DEC5ABBD56}">
      <dgm:prSet/>
      <dgm:spPr/>
      <dgm:t>
        <a:bodyPr/>
        <a:lstStyle/>
        <a:p>
          <a:endParaRPr lang="en-GB"/>
        </a:p>
      </dgm:t>
    </dgm:pt>
    <dgm:pt modelId="{F48A9380-7754-44C6-B46D-8EBC2F6CA9FD}" type="pres">
      <dgm:prSet presAssocID="{AE296DE3-5518-461B-AC7E-E6BE35567CB4}" presName="Name0" presStyleCnt="0">
        <dgm:presLayoutVars>
          <dgm:dir/>
          <dgm:resizeHandles val="exact"/>
        </dgm:presLayoutVars>
      </dgm:prSet>
      <dgm:spPr/>
    </dgm:pt>
    <dgm:pt modelId="{EB78FAA4-F0DC-48D4-AD61-05DC714AED9D}" type="pres">
      <dgm:prSet presAssocID="{AE296DE3-5518-461B-AC7E-E6BE35567CB4}" presName="cycle" presStyleCnt="0"/>
      <dgm:spPr/>
    </dgm:pt>
    <dgm:pt modelId="{83A23C3A-CC5E-4C5B-8DC0-98E0161014BE}" type="pres">
      <dgm:prSet presAssocID="{9FC1213A-67A9-462A-B8CD-94EC59A0FE2A}" presName="nodeFirstNode" presStyleLbl="node1" presStyleIdx="0" presStyleCnt="5" custScaleX="197628" custRadScaleRad="101908" custRadScaleInc="-1429">
        <dgm:presLayoutVars>
          <dgm:bulletEnabled val="1"/>
        </dgm:presLayoutVars>
      </dgm:prSet>
      <dgm:spPr/>
    </dgm:pt>
    <dgm:pt modelId="{3CFE4C5B-E362-4C6F-84F7-D062508DBAF9}" type="pres">
      <dgm:prSet presAssocID="{E915A267-4597-4227-96B9-32CD8332E45B}" presName="sibTransFirstNode" presStyleLbl="bgShp" presStyleIdx="0" presStyleCnt="1"/>
      <dgm:spPr/>
    </dgm:pt>
    <dgm:pt modelId="{3333CD0E-2EA7-4C16-86AF-82395EA352B4}" type="pres">
      <dgm:prSet presAssocID="{BE35C2CF-2AE5-44E2-8A4D-6A27428F152F}" presName="nodeFollowingNodes" presStyleLbl="node1" presStyleIdx="1" presStyleCnt="5" custScaleX="160230" custScaleY="115141" custRadScaleRad="116968" custRadScaleInc="1376">
        <dgm:presLayoutVars>
          <dgm:bulletEnabled val="1"/>
        </dgm:presLayoutVars>
      </dgm:prSet>
      <dgm:spPr/>
      <dgm:t>
        <a:bodyPr/>
        <a:lstStyle/>
        <a:p>
          <a:endParaRPr lang="en-GB"/>
        </a:p>
      </dgm:t>
    </dgm:pt>
    <dgm:pt modelId="{099C6626-E93B-4298-A22A-26612A84033D}" type="pres">
      <dgm:prSet presAssocID="{3191D4D7-F373-4910-99C0-9259DD422436}" presName="nodeFollowingNodes" presStyleLbl="node1" presStyleIdx="2" presStyleCnt="5" custScaleX="157043" custRadScaleRad="99405" custRadScaleInc="-43184">
        <dgm:presLayoutVars>
          <dgm:bulletEnabled val="1"/>
        </dgm:presLayoutVars>
      </dgm:prSet>
      <dgm:spPr/>
      <dgm:t>
        <a:bodyPr/>
        <a:lstStyle/>
        <a:p>
          <a:endParaRPr lang="en-GB"/>
        </a:p>
      </dgm:t>
    </dgm:pt>
    <dgm:pt modelId="{C5C4E232-79DE-458D-90D8-C25BFECD4517}" type="pres">
      <dgm:prSet presAssocID="{32119A01-814D-4F77-B733-60D06FE2A52F}" presName="nodeFollowingNodes" presStyleLbl="node1" presStyleIdx="3" presStyleCnt="5" custScaleX="140802" custRadScaleRad="96861" custRadScaleInc="41841">
        <dgm:presLayoutVars>
          <dgm:bulletEnabled val="1"/>
        </dgm:presLayoutVars>
      </dgm:prSet>
      <dgm:spPr/>
      <dgm:t>
        <a:bodyPr/>
        <a:lstStyle/>
        <a:p>
          <a:endParaRPr lang="en-GB"/>
        </a:p>
      </dgm:t>
    </dgm:pt>
    <dgm:pt modelId="{0330CBE9-6813-48A3-8F58-EA1617B8EDA9}" type="pres">
      <dgm:prSet presAssocID="{D3225AD5-64DA-4134-8ECA-80DAC8EB02F2}" presName="nodeFollowingNodes" presStyleLbl="node1" presStyleIdx="4" presStyleCnt="5" custScaleX="139288" custScaleY="114846">
        <dgm:presLayoutVars>
          <dgm:bulletEnabled val="1"/>
        </dgm:presLayoutVars>
      </dgm:prSet>
      <dgm:spPr/>
      <dgm:t>
        <a:bodyPr/>
        <a:lstStyle/>
        <a:p>
          <a:endParaRPr lang="en-GB"/>
        </a:p>
      </dgm:t>
    </dgm:pt>
  </dgm:ptLst>
  <dgm:cxnLst>
    <dgm:cxn modelId="{F853A658-B648-4F16-9EE3-BC7938AF233E}" srcId="{AE296DE3-5518-461B-AC7E-E6BE35567CB4}" destId="{BE35C2CF-2AE5-44E2-8A4D-6A27428F152F}" srcOrd="1" destOrd="0" parTransId="{1F4974D6-FD60-4F00-86A1-94FA7C2E2C3D}" sibTransId="{A33DEFCA-8E5B-47B0-B7EF-09AE053E23A2}"/>
    <dgm:cxn modelId="{DA109244-4288-4915-9F5A-D8C74BDA86CF}" srcId="{AE296DE3-5518-461B-AC7E-E6BE35567CB4}" destId="{32119A01-814D-4F77-B733-60D06FE2A52F}" srcOrd="3" destOrd="0" parTransId="{C78B2C67-15B5-4419-AE4F-0D7A5E966854}" sibTransId="{30D333CB-BEB9-473A-A884-A556F341B4B6}"/>
    <dgm:cxn modelId="{117FDE81-76CE-46B6-81CE-EAB0B315CE2A}" type="presOf" srcId="{E915A267-4597-4227-96B9-32CD8332E45B}" destId="{3CFE4C5B-E362-4C6F-84F7-D062508DBAF9}" srcOrd="0" destOrd="0" presId="urn:microsoft.com/office/officeart/2005/8/layout/cycle3"/>
    <dgm:cxn modelId="{98B8189D-CFF4-4D6E-AF9A-6CC10560AE50}" type="presOf" srcId="{BE35C2CF-2AE5-44E2-8A4D-6A27428F152F}" destId="{3333CD0E-2EA7-4C16-86AF-82395EA352B4}" srcOrd="0" destOrd="0" presId="urn:microsoft.com/office/officeart/2005/8/layout/cycle3"/>
    <dgm:cxn modelId="{8971672F-2B56-4C61-9005-26E7C8C942C9}" type="presOf" srcId="{32119A01-814D-4F77-B733-60D06FE2A52F}" destId="{C5C4E232-79DE-458D-90D8-C25BFECD4517}" srcOrd="0" destOrd="0" presId="urn:microsoft.com/office/officeart/2005/8/layout/cycle3"/>
    <dgm:cxn modelId="{0788D159-F87D-4F70-987D-C864D4641D10}" type="presOf" srcId="{3191D4D7-F373-4910-99C0-9259DD422436}" destId="{099C6626-E93B-4298-A22A-26612A84033D}" srcOrd="0" destOrd="0" presId="urn:microsoft.com/office/officeart/2005/8/layout/cycle3"/>
    <dgm:cxn modelId="{FFF6BF02-967D-4254-8B4A-9F6DC1E4FF83}" srcId="{AE296DE3-5518-461B-AC7E-E6BE35567CB4}" destId="{D3225AD5-64DA-4134-8ECA-80DAC8EB02F2}" srcOrd="4" destOrd="0" parTransId="{73435130-FBA0-419B-9041-82B7E5626841}" sibTransId="{0F663C9F-5E6F-432D-9414-81389D56CC83}"/>
    <dgm:cxn modelId="{6341154F-4C00-4112-84BD-4F5BF0D95A93}" srcId="{AE296DE3-5518-461B-AC7E-E6BE35567CB4}" destId="{9FC1213A-67A9-462A-B8CD-94EC59A0FE2A}" srcOrd="0" destOrd="0" parTransId="{0B0900F1-4CCD-40FB-8A1C-FB627775EC8A}" sibTransId="{E915A267-4597-4227-96B9-32CD8332E45B}"/>
    <dgm:cxn modelId="{30247AAC-ADBE-4BCC-9F80-9A18355F79AD}" type="presOf" srcId="{9FC1213A-67A9-462A-B8CD-94EC59A0FE2A}" destId="{83A23C3A-CC5E-4C5B-8DC0-98E0161014BE}" srcOrd="0" destOrd="0" presId="urn:microsoft.com/office/officeart/2005/8/layout/cycle3"/>
    <dgm:cxn modelId="{6745552C-FA76-437D-B7FE-94054C24C0FE}" type="presOf" srcId="{AE296DE3-5518-461B-AC7E-E6BE35567CB4}" destId="{F48A9380-7754-44C6-B46D-8EBC2F6CA9FD}" srcOrd="0" destOrd="0" presId="urn:microsoft.com/office/officeart/2005/8/layout/cycle3"/>
    <dgm:cxn modelId="{51A1A2B2-85EC-4CCD-BF77-49F5C36C7180}" type="presOf" srcId="{D3225AD5-64DA-4134-8ECA-80DAC8EB02F2}" destId="{0330CBE9-6813-48A3-8F58-EA1617B8EDA9}" srcOrd="0" destOrd="0" presId="urn:microsoft.com/office/officeart/2005/8/layout/cycle3"/>
    <dgm:cxn modelId="{E381811B-2CBE-4A42-81DC-E7DEC5ABBD56}" srcId="{AE296DE3-5518-461B-AC7E-E6BE35567CB4}" destId="{3191D4D7-F373-4910-99C0-9259DD422436}" srcOrd="2" destOrd="0" parTransId="{AB9D5C04-E237-4886-9A20-A40D7DC28246}" sibTransId="{98CD9B0A-32FA-4856-AFD0-B3357175A6CC}"/>
    <dgm:cxn modelId="{A4F471A5-E3E4-4260-B110-DACB4FA08965}" type="presParOf" srcId="{F48A9380-7754-44C6-B46D-8EBC2F6CA9FD}" destId="{EB78FAA4-F0DC-48D4-AD61-05DC714AED9D}" srcOrd="0" destOrd="0" presId="urn:microsoft.com/office/officeart/2005/8/layout/cycle3"/>
    <dgm:cxn modelId="{7401ECE6-6E02-4C12-9053-6F33C44FDBAF}" type="presParOf" srcId="{EB78FAA4-F0DC-48D4-AD61-05DC714AED9D}" destId="{83A23C3A-CC5E-4C5B-8DC0-98E0161014BE}" srcOrd="0" destOrd="0" presId="urn:microsoft.com/office/officeart/2005/8/layout/cycle3"/>
    <dgm:cxn modelId="{503C6919-8EF9-4104-BAB6-A032C847F0B8}" type="presParOf" srcId="{EB78FAA4-F0DC-48D4-AD61-05DC714AED9D}" destId="{3CFE4C5B-E362-4C6F-84F7-D062508DBAF9}" srcOrd="1" destOrd="0" presId="urn:microsoft.com/office/officeart/2005/8/layout/cycle3"/>
    <dgm:cxn modelId="{7F3CB29C-E798-4085-899B-2A43A37A36D0}" type="presParOf" srcId="{EB78FAA4-F0DC-48D4-AD61-05DC714AED9D}" destId="{3333CD0E-2EA7-4C16-86AF-82395EA352B4}" srcOrd="2" destOrd="0" presId="urn:microsoft.com/office/officeart/2005/8/layout/cycle3"/>
    <dgm:cxn modelId="{F6C66026-B41F-4AF6-8BE1-836C6BDB8307}" type="presParOf" srcId="{EB78FAA4-F0DC-48D4-AD61-05DC714AED9D}" destId="{099C6626-E93B-4298-A22A-26612A84033D}" srcOrd="3" destOrd="0" presId="urn:microsoft.com/office/officeart/2005/8/layout/cycle3"/>
    <dgm:cxn modelId="{F571BD74-92B2-4394-9C1E-5BB64EF1AF21}" type="presParOf" srcId="{EB78FAA4-F0DC-48D4-AD61-05DC714AED9D}" destId="{C5C4E232-79DE-458D-90D8-C25BFECD4517}" srcOrd="4" destOrd="0" presId="urn:microsoft.com/office/officeart/2005/8/layout/cycle3"/>
    <dgm:cxn modelId="{C9147EE8-DCBE-4B2E-9DAB-066F24C490F6}" type="presParOf" srcId="{EB78FAA4-F0DC-48D4-AD61-05DC714AED9D}" destId="{0330CBE9-6813-48A3-8F58-EA1617B8EDA9}" srcOrd="5"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296DE3-5518-461B-AC7E-E6BE35567CB4}"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9FC1213A-67A9-462A-B8CD-94EC59A0FE2A}">
      <dgm:prSet phldrT="[Text]"/>
      <dgm:spPr/>
      <dgm:t>
        <a:bodyPr/>
        <a:lstStyle/>
        <a:p>
          <a:r>
            <a:rPr lang="en-GB" b="1" u="sng" dirty="0" smtClean="0"/>
            <a:t>Introduction</a:t>
          </a:r>
        </a:p>
        <a:p>
          <a:r>
            <a:rPr lang="en-GB" b="1" u="sng" dirty="0" smtClean="0"/>
            <a:t>Defining terms ?</a:t>
          </a:r>
        </a:p>
        <a:p>
          <a:r>
            <a:rPr lang="en-GB" b="1" u="sng" dirty="0" smtClean="0"/>
            <a:t>Why is the question surprising ?</a:t>
          </a:r>
          <a:endParaRPr lang="en-GB" b="1" u="sng" dirty="0"/>
        </a:p>
      </dgm:t>
    </dgm:pt>
    <dgm:pt modelId="{0B0900F1-4CCD-40FB-8A1C-FB627775EC8A}" type="parTrans" cxnId="{6341154F-4C00-4112-84BD-4F5BF0D95A93}">
      <dgm:prSet/>
      <dgm:spPr/>
      <dgm:t>
        <a:bodyPr/>
        <a:lstStyle/>
        <a:p>
          <a:endParaRPr lang="en-GB"/>
        </a:p>
      </dgm:t>
    </dgm:pt>
    <dgm:pt modelId="{E915A267-4597-4227-96B9-32CD8332E45B}" type="sibTrans" cxnId="{6341154F-4C00-4112-84BD-4F5BF0D95A93}">
      <dgm:prSet/>
      <dgm:spPr/>
      <dgm:t>
        <a:bodyPr/>
        <a:lstStyle/>
        <a:p>
          <a:endParaRPr lang="en-GB"/>
        </a:p>
      </dgm:t>
    </dgm:pt>
    <dgm:pt modelId="{BE35C2CF-2AE5-44E2-8A4D-6A27428F152F}">
      <dgm:prSet phldrT="[Text]"/>
      <dgm:spPr/>
      <dgm:t>
        <a:bodyPr/>
        <a:lstStyle/>
        <a:p>
          <a:r>
            <a:rPr lang="en-GB" b="1" u="sng" dirty="0" smtClean="0"/>
            <a:t>Comparison</a:t>
          </a:r>
        </a:p>
        <a:p>
          <a:r>
            <a:rPr lang="en-GB" b="1" u="sng" dirty="0" smtClean="0"/>
            <a:t>How life got worse for the Industrial  workers</a:t>
          </a:r>
        </a:p>
        <a:p>
          <a:r>
            <a:rPr lang="en-GB" b="1" u="sng" dirty="0" smtClean="0"/>
            <a:t>Tsars V Communists </a:t>
          </a:r>
          <a:endParaRPr lang="en-GB" b="1" u="sng" dirty="0"/>
        </a:p>
      </dgm:t>
    </dgm:pt>
    <dgm:pt modelId="{1F4974D6-FD60-4F00-86A1-94FA7C2E2C3D}" type="parTrans" cxnId="{F853A658-B648-4F16-9EE3-BC7938AF233E}">
      <dgm:prSet/>
      <dgm:spPr/>
      <dgm:t>
        <a:bodyPr/>
        <a:lstStyle/>
        <a:p>
          <a:endParaRPr lang="en-GB"/>
        </a:p>
      </dgm:t>
    </dgm:pt>
    <dgm:pt modelId="{A33DEFCA-8E5B-47B0-B7EF-09AE053E23A2}" type="sibTrans" cxnId="{F853A658-B648-4F16-9EE3-BC7938AF233E}">
      <dgm:prSet/>
      <dgm:spPr/>
      <dgm:t>
        <a:bodyPr/>
        <a:lstStyle/>
        <a:p>
          <a:endParaRPr lang="en-GB"/>
        </a:p>
      </dgm:t>
    </dgm:pt>
    <dgm:pt modelId="{32119A01-814D-4F77-B733-60D06FE2A52F}">
      <dgm:prSet phldrT="[Text]"/>
      <dgm:spPr/>
      <dgm:t>
        <a:bodyPr/>
        <a:lstStyle/>
        <a:p>
          <a:r>
            <a:rPr lang="en-GB" b="1" u="sng" dirty="0" smtClean="0"/>
            <a:t>Why the Peasants should be considered exploited working classes and judgement</a:t>
          </a:r>
          <a:endParaRPr lang="en-GB" b="1" u="sng" dirty="0"/>
        </a:p>
      </dgm:t>
    </dgm:pt>
    <dgm:pt modelId="{C78B2C67-15B5-4419-AE4F-0D7A5E966854}" type="parTrans" cxnId="{DA109244-4288-4915-9F5A-D8C74BDA86CF}">
      <dgm:prSet/>
      <dgm:spPr/>
      <dgm:t>
        <a:bodyPr/>
        <a:lstStyle/>
        <a:p>
          <a:endParaRPr lang="en-GB"/>
        </a:p>
      </dgm:t>
    </dgm:pt>
    <dgm:pt modelId="{30D333CB-BEB9-473A-A884-A556F341B4B6}" type="sibTrans" cxnId="{DA109244-4288-4915-9F5A-D8C74BDA86CF}">
      <dgm:prSet/>
      <dgm:spPr/>
      <dgm:t>
        <a:bodyPr/>
        <a:lstStyle/>
        <a:p>
          <a:endParaRPr lang="en-GB"/>
        </a:p>
      </dgm:t>
    </dgm:pt>
    <dgm:pt modelId="{D3225AD5-64DA-4134-8ECA-80DAC8EB02F2}">
      <dgm:prSet phldrT="[Text]"/>
      <dgm:spPr/>
      <dgm:t>
        <a:bodyPr/>
        <a:lstStyle/>
        <a:p>
          <a:r>
            <a:rPr lang="en-GB" b="1" u="sng" dirty="0" smtClean="0"/>
            <a:t>Comparison</a:t>
          </a:r>
        </a:p>
        <a:p>
          <a:r>
            <a:rPr lang="en-GB" b="1" u="sng" dirty="0" smtClean="0"/>
            <a:t>How life got better for Industrial Workers</a:t>
          </a:r>
        </a:p>
        <a:p>
          <a:r>
            <a:rPr lang="en-GB" b="1" u="sng" dirty="0" smtClean="0"/>
            <a:t>Tsars V Communists </a:t>
          </a:r>
          <a:endParaRPr lang="en-GB" b="1" u="sng" dirty="0"/>
        </a:p>
      </dgm:t>
    </dgm:pt>
    <dgm:pt modelId="{73435130-FBA0-419B-9041-82B7E5626841}" type="parTrans" cxnId="{FFF6BF02-967D-4254-8B4A-9F6DC1E4FF83}">
      <dgm:prSet/>
      <dgm:spPr/>
      <dgm:t>
        <a:bodyPr/>
        <a:lstStyle/>
        <a:p>
          <a:endParaRPr lang="en-GB"/>
        </a:p>
      </dgm:t>
    </dgm:pt>
    <dgm:pt modelId="{0F663C9F-5E6F-432D-9414-81389D56CC83}" type="sibTrans" cxnId="{FFF6BF02-967D-4254-8B4A-9F6DC1E4FF83}">
      <dgm:prSet/>
      <dgm:spPr/>
      <dgm:t>
        <a:bodyPr/>
        <a:lstStyle/>
        <a:p>
          <a:endParaRPr lang="en-GB"/>
        </a:p>
      </dgm:t>
    </dgm:pt>
    <dgm:pt modelId="{3191D4D7-F373-4910-99C0-9259DD422436}">
      <dgm:prSet phldrT="[Text]"/>
      <dgm:spPr/>
      <dgm:t>
        <a:bodyPr/>
        <a:lstStyle/>
        <a:p>
          <a:r>
            <a:rPr lang="en-GB" b="1" u="sng" dirty="0" smtClean="0"/>
            <a:t>The problem of the generalisation of the question</a:t>
          </a:r>
          <a:endParaRPr lang="en-GB" b="1" u="sng" dirty="0"/>
        </a:p>
      </dgm:t>
    </dgm:pt>
    <dgm:pt modelId="{98CD9B0A-32FA-4856-AFD0-B3357175A6CC}" type="sibTrans" cxnId="{E381811B-2CBE-4A42-81DC-E7DEC5ABBD56}">
      <dgm:prSet/>
      <dgm:spPr/>
      <dgm:t>
        <a:bodyPr/>
        <a:lstStyle/>
        <a:p>
          <a:endParaRPr lang="en-GB"/>
        </a:p>
      </dgm:t>
    </dgm:pt>
    <dgm:pt modelId="{AB9D5C04-E237-4886-9A20-A40D7DC28246}" type="parTrans" cxnId="{E381811B-2CBE-4A42-81DC-E7DEC5ABBD56}">
      <dgm:prSet/>
      <dgm:spPr/>
      <dgm:t>
        <a:bodyPr/>
        <a:lstStyle/>
        <a:p>
          <a:endParaRPr lang="en-GB"/>
        </a:p>
      </dgm:t>
    </dgm:pt>
    <dgm:pt modelId="{F48A9380-7754-44C6-B46D-8EBC2F6CA9FD}" type="pres">
      <dgm:prSet presAssocID="{AE296DE3-5518-461B-AC7E-E6BE35567CB4}" presName="Name0" presStyleCnt="0">
        <dgm:presLayoutVars>
          <dgm:dir/>
          <dgm:resizeHandles val="exact"/>
        </dgm:presLayoutVars>
      </dgm:prSet>
      <dgm:spPr/>
    </dgm:pt>
    <dgm:pt modelId="{EB78FAA4-F0DC-48D4-AD61-05DC714AED9D}" type="pres">
      <dgm:prSet presAssocID="{AE296DE3-5518-461B-AC7E-E6BE35567CB4}" presName="cycle" presStyleCnt="0"/>
      <dgm:spPr/>
    </dgm:pt>
    <dgm:pt modelId="{83A23C3A-CC5E-4C5B-8DC0-98E0161014BE}" type="pres">
      <dgm:prSet presAssocID="{9FC1213A-67A9-462A-B8CD-94EC59A0FE2A}" presName="nodeFirstNode" presStyleLbl="node1" presStyleIdx="0" presStyleCnt="5" custScaleX="197628" custRadScaleRad="101908" custRadScaleInc="-1429">
        <dgm:presLayoutVars>
          <dgm:bulletEnabled val="1"/>
        </dgm:presLayoutVars>
      </dgm:prSet>
      <dgm:spPr/>
    </dgm:pt>
    <dgm:pt modelId="{3CFE4C5B-E362-4C6F-84F7-D062508DBAF9}" type="pres">
      <dgm:prSet presAssocID="{E915A267-4597-4227-96B9-32CD8332E45B}" presName="sibTransFirstNode" presStyleLbl="bgShp" presStyleIdx="0" presStyleCnt="1"/>
      <dgm:spPr/>
    </dgm:pt>
    <dgm:pt modelId="{3333CD0E-2EA7-4C16-86AF-82395EA352B4}" type="pres">
      <dgm:prSet presAssocID="{BE35C2CF-2AE5-44E2-8A4D-6A27428F152F}" presName="nodeFollowingNodes" presStyleLbl="node1" presStyleIdx="1" presStyleCnt="5" custScaleX="160230" custScaleY="115141" custRadScaleRad="116968" custRadScaleInc="1376">
        <dgm:presLayoutVars>
          <dgm:bulletEnabled val="1"/>
        </dgm:presLayoutVars>
      </dgm:prSet>
      <dgm:spPr/>
      <dgm:t>
        <a:bodyPr/>
        <a:lstStyle/>
        <a:p>
          <a:endParaRPr lang="en-GB"/>
        </a:p>
      </dgm:t>
    </dgm:pt>
    <dgm:pt modelId="{099C6626-E93B-4298-A22A-26612A84033D}" type="pres">
      <dgm:prSet presAssocID="{3191D4D7-F373-4910-99C0-9259DD422436}" presName="nodeFollowingNodes" presStyleLbl="node1" presStyleIdx="2" presStyleCnt="5" custScaleX="157043" custRadScaleRad="99405" custRadScaleInc="-43184">
        <dgm:presLayoutVars>
          <dgm:bulletEnabled val="1"/>
        </dgm:presLayoutVars>
      </dgm:prSet>
      <dgm:spPr/>
      <dgm:t>
        <a:bodyPr/>
        <a:lstStyle/>
        <a:p>
          <a:endParaRPr lang="en-GB"/>
        </a:p>
      </dgm:t>
    </dgm:pt>
    <dgm:pt modelId="{C5C4E232-79DE-458D-90D8-C25BFECD4517}" type="pres">
      <dgm:prSet presAssocID="{32119A01-814D-4F77-B733-60D06FE2A52F}" presName="nodeFollowingNodes" presStyleLbl="node1" presStyleIdx="3" presStyleCnt="5" custScaleX="140802" custRadScaleRad="96861" custRadScaleInc="41841">
        <dgm:presLayoutVars>
          <dgm:bulletEnabled val="1"/>
        </dgm:presLayoutVars>
      </dgm:prSet>
      <dgm:spPr/>
      <dgm:t>
        <a:bodyPr/>
        <a:lstStyle/>
        <a:p>
          <a:endParaRPr lang="en-GB"/>
        </a:p>
      </dgm:t>
    </dgm:pt>
    <dgm:pt modelId="{0330CBE9-6813-48A3-8F58-EA1617B8EDA9}" type="pres">
      <dgm:prSet presAssocID="{D3225AD5-64DA-4134-8ECA-80DAC8EB02F2}" presName="nodeFollowingNodes" presStyleLbl="node1" presStyleIdx="4" presStyleCnt="5" custScaleX="139288" custScaleY="114846">
        <dgm:presLayoutVars>
          <dgm:bulletEnabled val="1"/>
        </dgm:presLayoutVars>
      </dgm:prSet>
      <dgm:spPr/>
      <dgm:t>
        <a:bodyPr/>
        <a:lstStyle/>
        <a:p>
          <a:endParaRPr lang="en-GB"/>
        </a:p>
      </dgm:t>
    </dgm:pt>
  </dgm:ptLst>
  <dgm:cxnLst>
    <dgm:cxn modelId="{F853A658-B648-4F16-9EE3-BC7938AF233E}" srcId="{AE296DE3-5518-461B-AC7E-E6BE35567CB4}" destId="{BE35C2CF-2AE5-44E2-8A4D-6A27428F152F}" srcOrd="1" destOrd="0" parTransId="{1F4974D6-FD60-4F00-86A1-94FA7C2E2C3D}" sibTransId="{A33DEFCA-8E5B-47B0-B7EF-09AE053E23A2}"/>
    <dgm:cxn modelId="{783694B3-CEAF-4BD0-B8BD-DB07C8ED3E32}" type="presOf" srcId="{3191D4D7-F373-4910-99C0-9259DD422436}" destId="{099C6626-E93B-4298-A22A-26612A84033D}" srcOrd="0" destOrd="0" presId="urn:microsoft.com/office/officeart/2005/8/layout/cycle3"/>
    <dgm:cxn modelId="{DA109244-4288-4915-9F5A-D8C74BDA86CF}" srcId="{AE296DE3-5518-461B-AC7E-E6BE35567CB4}" destId="{32119A01-814D-4F77-B733-60D06FE2A52F}" srcOrd="3" destOrd="0" parTransId="{C78B2C67-15B5-4419-AE4F-0D7A5E966854}" sibTransId="{30D333CB-BEB9-473A-A884-A556F341B4B6}"/>
    <dgm:cxn modelId="{E1B168ED-056C-45BD-9DFE-032DF7DAF354}" type="presOf" srcId="{32119A01-814D-4F77-B733-60D06FE2A52F}" destId="{C5C4E232-79DE-458D-90D8-C25BFECD4517}" srcOrd="0" destOrd="0" presId="urn:microsoft.com/office/officeart/2005/8/layout/cycle3"/>
    <dgm:cxn modelId="{68242E60-C56A-4D4F-9349-62C65024D1B9}" type="presOf" srcId="{D3225AD5-64DA-4134-8ECA-80DAC8EB02F2}" destId="{0330CBE9-6813-48A3-8F58-EA1617B8EDA9}" srcOrd="0" destOrd="0" presId="urn:microsoft.com/office/officeart/2005/8/layout/cycle3"/>
    <dgm:cxn modelId="{CF19B404-07FF-42F8-A873-03A12FFA0EAF}" type="presOf" srcId="{BE35C2CF-2AE5-44E2-8A4D-6A27428F152F}" destId="{3333CD0E-2EA7-4C16-86AF-82395EA352B4}" srcOrd="0" destOrd="0" presId="urn:microsoft.com/office/officeart/2005/8/layout/cycle3"/>
    <dgm:cxn modelId="{944D6F49-D32F-49B2-AEB4-D808DBA48841}" type="presOf" srcId="{AE296DE3-5518-461B-AC7E-E6BE35567CB4}" destId="{F48A9380-7754-44C6-B46D-8EBC2F6CA9FD}" srcOrd="0" destOrd="0" presId="urn:microsoft.com/office/officeart/2005/8/layout/cycle3"/>
    <dgm:cxn modelId="{FFF6BF02-967D-4254-8B4A-9F6DC1E4FF83}" srcId="{AE296DE3-5518-461B-AC7E-E6BE35567CB4}" destId="{D3225AD5-64DA-4134-8ECA-80DAC8EB02F2}" srcOrd="4" destOrd="0" parTransId="{73435130-FBA0-419B-9041-82B7E5626841}" sibTransId="{0F663C9F-5E6F-432D-9414-81389D56CC83}"/>
    <dgm:cxn modelId="{AAE410E1-1A77-4381-87B3-C0731EF0E475}" type="presOf" srcId="{9FC1213A-67A9-462A-B8CD-94EC59A0FE2A}" destId="{83A23C3A-CC5E-4C5B-8DC0-98E0161014BE}" srcOrd="0" destOrd="0" presId="urn:microsoft.com/office/officeart/2005/8/layout/cycle3"/>
    <dgm:cxn modelId="{6341154F-4C00-4112-84BD-4F5BF0D95A93}" srcId="{AE296DE3-5518-461B-AC7E-E6BE35567CB4}" destId="{9FC1213A-67A9-462A-B8CD-94EC59A0FE2A}" srcOrd="0" destOrd="0" parTransId="{0B0900F1-4CCD-40FB-8A1C-FB627775EC8A}" sibTransId="{E915A267-4597-4227-96B9-32CD8332E45B}"/>
    <dgm:cxn modelId="{BA1FA024-4D6C-423A-9F57-464475AA6464}" type="presOf" srcId="{E915A267-4597-4227-96B9-32CD8332E45B}" destId="{3CFE4C5B-E362-4C6F-84F7-D062508DBAF9}" srcOrd="0" destOrd="0" presId="urn:microsoft.com/office/officeart/2005/8/layout/cycle3"/>
    <dgm:cxn modelId="{E381811B-2CBE-4A42-81DC-E7DEC5ABBD56}" srcId="{AE296DE3-5518-461B-AC7E-E6BE35567CB4}" destId="{3191D4D7-F373-4910-99C0-9259DD422436}" srcOrd="2" destOrd="0" parTransId="{AB9D5C04-E237-4886-9A20-A40D7DC28246}" sibTransId="{98CD9B0A-32FA-4856-AFD0-B3357175A6CC}"/>
    <dgm:cxn modelId="{EC40DC03-FC81-47EC-ADB5-BD2A51AA2408}" type="presParOf" srcId="{F48A9380-7754-44C6-B46D-8EBC2F6CA9FD}" destId="{EB78FAA4-F0DC-48D4-AD61-05DC714AED9D}" srcOrd="0" destOrd="0" presId="urn:microsoft.com/office/officeart/2005/8/layout/cycle3"/>
    <dgm:cxn modelId="{08E3577D-8209-4980-8E05-50FB2B8FC95D}" type="presParOf" srcId="{EB78FAA4-F0DC-48D4-AD61-05DC714AED9D}" destId="{83A23C3A-CC5E-4C5B-8DC0-98E0161014BE}" srcOrd="0" destOrd="0" presId="urn:microsoft.com/office/officeart/2005/8/layout/cycle3"/>
    <dgm:cxn modelId="{CD9D28AC-2D7A-496D-B53B-D7A25ACEF7FB}" type="presParOf" srcId="{EB78FAA4-F0DC-48D4-AD61-05DC714AED9D}" destId="{3CFE4C5B-E362-4C6F-84F7-D062508DBAF9}" srcOrd="1" destOrd="0" presId="urn:microsoft.com/office/officeart/2005/8/layout/cycle3"/>
    <dgm:cxn modelId="{849C71C2-C260-4F2D-9048-C5806DE85957}" type="presParOf" srcId="{EB78FAA4-F0DC-48D4-AD61-05DC714AED9D}" destId="{3333CD0E-2EA7-4C16-86AF-82395EA352B4}" srcOrd="2" destOrd="0" presId="urn:microsoft.com/office/officeart/2005/8/layout/cycle3"/>
    <dgm:cxn modelId="{699D1868-52F0-4BF6-ADA9-45B0C1117B05}" type="presParOf" srcId="{EB78FAA4-F0DC-48D4-AD61-05DC714AED9D}" destId="{099C6626-E93B-4298-A22A-26612A84033D}" srcOrd="3" destOrd="0" presId="urn:microsoft.com/office/officeart/2005/8/layout/cycle3"/>
    <dgm:cxn modelId="{DE7FBDF8-A281-472D-8680-6DE2519967FF}" type="presParOf" srcId="{EB78FAA4-F0DC-48D4-AD61-05DC714AED9D}" destId="{C5C4E232-79DE-458D-90D8-C25BFECD4517}" srcOrd="4" destOrd="0" presId="urn:microsoft.com/office/officeart/2005/8/layout/cycle3"/>
    <dgm:cxn modelId="{6EC332F6-46AE-49F5-AF9E-BA1941A22775}" type="presParOf" srcId="{EB78FAA4-F0DC-48D4-AD61-05DC714AED9D}" destId="{0330CBE9-6813-48A3-8F58-EA1617B8EDA9}" srcOrd="5"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6C9BB8-A32B-4778-8F1D-1E99117B0E94}">
      <dsp:nvSpPr>
        <dsp:cNvPr id="0" name=""/>
        <dsp:cNvSpPr/>
      </dsp:nvSpPr>
      <dsp:spPr>
        <a:xfrm rot="5400000">
          <a:off x="-247798" y="249366"/>
          <a:ext cx="1651992" cy="115639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GB" sz="3300" kern="1200" dirty="0" smtClean="0"/>
            <a:t>1</a:t>
          </a:r>
          <a:endParaRPr lang="en-GB" sz="3300" kern="1200" dirty="0"/>
        </a:p>
      </dsp:txBody>
      <dsp:txXfrm rot="5400000">
        <a:off x="-247798" y="249366"/>
        <a:ext cx="1651992" cy="1156394"/>
      </dsp:txXfrm>
    </dsp:sp>
    <dsp:sp modelId="{29D6F315-1935-43D7-BA49-928EB2AADA4D}">
      <dsp:nvSpPr>
        <dsp:cNvPr id="0" name=""/>
        <dsp:cNvSpPr/>
      </dsp:nvSpPr>
      <dsp:spPr>
        <a:xfrm rot="5400000">
          <a:off x="3927235" y="-2771105"/>
          <a:ext cx="1073794" cy="661600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en-GB" sz="3400" b="1" i="1" kern="1200" dirty="0" smtClean="0"/>
            <a:t>A discussion of workers (peasants) under  the Tsars</a:t>
          </a:r>
          <a:endParaRPr lang="en-GB" sz="3400" b="1" i="1" kern="1200" dirty="0"/>
        </a:p>
      </dsp:txBody>
      <dsp:txXfrm rot="5400000">
        <a:off x="3927235" y="-2771105"/>
        <a:ext cx="1073794" cy="6616005"/>
      </dsp:txXfrm>
    </dsp:sp>
    <dsp:sp modelId="{3F92E38F-54E1-4B2A-960A-4CE3F38AA8A3}">
      <dsp:nvSpPr>
        <dsp:cNvPr id="0" name=""/>
        <dsp:cNvSpPr/>
      </dsp:nvSpPr>
      <dsp:spPr>
        <a:xfrm rot="5400000">
          <a:off x="-247798" y="1707802"/>
          <a:ext cx="1651992" cy="115639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GB" sz="3300" kern="1200" dirty="0" smtClean="0"/>
            <a:t>2</a:t>
          </a:r>
          <a:endParaRPr lang="en-GB" sz="3300" kern="1200" dirty="0"/>
        </a:p>
      </dsp:txBody>
      <dsp:txXfrm rot="5400000">
        <a:off x="-247798" y="1707802"/>
        <a:ext cx="1651992" cy="1156394"/>
      </dsp:txXfrm>
    </dsp:sp>
    <dsp:sp modelId="{7D28559E-F6A7-46FE-BA6D-CD94C35A5145}">
      <dsp:nvSpPr>
        <dsp:cNvPr id="0" name=""/>
        <dsp:cNvSpPr/>
      </dsp:nvSpPr>
      <dsp:spPr>
        <a:xfrm rot="5400000">
          <a:off x="3927499" y="-1311101"/>
          <a:ext cx="1073794" cy="6616005"/>
        </a:xfrm>
        <a:prstGeom prst="round2SameRect">
          <a:avLst/>
        </a:prstGeom>
        <a:blipFill rotWithShape="0">
          <a:blip xmlns:r="http://schemas.openxmlformats.org/officeDocument/2006/relationships" r:embed="rId1"/>
          <a:stretch>
            <a:fillRect/>
          </a:stretch>
        </a:blip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en-GB" sz="3400" b="1" i="1" kern="1200" dirty="0" smtClean="0"/>
            <a:t>A discussion of workers (peasants) under the Communists.</a:t>
          </a:r>
          <a:endParaRPr lang="en-GB" sz="3400" b="1" i="1" kern="1200" dirty="0"/>
        </a:p>
      </dsp:txBody>
      <dsp:txXfrm rot="5400000">
        <a:off x="3927499" y="-1311101"/>
        <a:ext cx="1073794" cy="6616005"/>
      </dsp:txXfrm>
    </dsp:sp>
    <dsp:sp modelId="{9659C0A2-DD52-4D25-BC8B-7A38BDA2596D}">
      <dsp:nvSpPr>
        <dsp:cNvPr id="0" name=""/>
        <dsp:cNvSpPr/>
      </dsp:nvSpPr>
      <dsp:spPr>
        <a:xfrm rot="5400000">
          <a:off x="-247798" y="3166238"/>
          <a:ext cx="1651992" cy="115639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GB" sz="3300" kern="1200" dirty="0" smtClean="0"/>
            <a:t>3</a:t>
          </a:r>
          <a:endParaRPr lang="en-GB" sz="3300" kern="1200" dirty="0"/>
        </a:p>
      </dsp:txBody>
      <dsp:txXfrm rot="5400000">
        <a:off x="-247798" y="3166238"/>
        <a:ext cx="1651992" cy="1156394"/>
      </dsp:txXfrm>
    </dsp:sp>
    <dsp:sp modelId="{98DEEFB7-CC1F-486E-9835-25FB1A689BDE}">
      <dsp:nvSpPr>
        <dsp:cNvPr id="0" name=""/>
        <dsp:cNvSpPr/>
      </dsp:nvSpPr>
      <dsp:spPr>
        <a:xfrm rot="5400000">
          <a:off x="3908445" y="146196"/>
          <a:ext cx="1073794" cy="661600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en-GB" sz="3400" b="1" i="1" kern="1200" dirty="0" smtClean="0"/>
            <a:t>An attempt to compare.</a:t>
          </a:r>
          <a:endParaRPr lang="en-GB" sz="3400" b="1" i="1" kern="1200" dirty="0"/>
        </a:p>
      </dsp:txBody>
      <dsp:txXfrm rot="5400000">
        <a:off x="3908445" y="146196"/>
        <a:ext cx="1073794" cy="661600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FE4C5B-E362-4C6F-84F7-D062508DBAF9}">
      <dsp:nvSpPr>
        <dsp:cNvPr id="0" name=""/>
        <dsp:cNvSpPr/>
      </dsp:nvSpPr>
      <dsp:spPr>
        <a:xfrm>
          <a:off x="1384735" y="-1828194"/>
          <a:ext cx="4720919" cy="4720919"/>
        </a:xfrm>
        <a:prstGeom prst="circularArrow">
          <a:avLst>
            <a:gd name="adj1" fmla="val 5334"/>
            <a:gd name="adj2" fmla="val 316626"/>
            <a:gd name="adj3" fmla="val 10139600"/>
            <a:gd name="adj4" fmla="val -1375099"/>
            <a:gd name="adj5" fmla="val 5539"/>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A23C3A-CC5E-4C5B-8DC0-98E0161014BE}">
      <dsp:nvSpPr>
        <dsp:cNvPr id="0" name=""/>
        <dsp:cNvSpPr/>
      </dsp:nvSpPr>
      <dsp:spPr>
        <a:xfrm>
          <a:off x="1641385" y="0"/>
          <a:ext cx="4207620" cy="10645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u="sng" kern="1200" dirty="0" smtClean="0"/>
            <a:t>Introduction</a:t>
          </a:r>
        </a:p>
        <a:p>
          <a:pPr lvl="0" algn="ctr" defTabSz="666750">
            <a:lnSpc>
              <a:spcPct val="90000"/>
            </a:lnSpc>
            <a:spcBef>
              <a:spcPct val="0"/>
            </a:spcBef>
            <a:spcAft>
              <a:spcPct val="35000"/>
            </a:spcAft>
          </a:pPr>
          <a:r>
            <a:rPr lang="en-GB" sz="1500" b="1" u="sng" kern="1200" dirty="0" smtClean="0"/>
            <a:t>Defining terms ?</a:t>
          </a:r>
        </a:p>
        <a:p>
          <a:pPr lvl="0" algn="ctr" defTabSz="666750">
            <a:lnSpc>
              <a:spcPct val="90000"/>
            </a:lnSpc>
            <a:spcBef>
              <a:spcPct val="0"/>
            </a:spcBef>
            <a:spcAft>
              <a:spcPct val="35000"/>
            </a:spcAft>
          </a:pPr>
          <a:r>
            <a:rPr lang="en-GB" sz="1500" b="1" u="sng" kern="1200" dirty="0" smtClean="0"/>
            <a:t>Why is the question surprising ?</a:t>
          </a:r>
          <a:endParaRPr lang="en-GB" sz="1500" b="1" u="sng" kern="1200" dirty="0"/>
        </a:p>
      </dsp:txBody>
      <dsp:txXfrm>
        <a:off x="1641385" y="0"/>
        <a:ext cx="4207620" cy="1064530"/>
      </dsp:txXfrm>
    </dsp:sp>
    <dsp:sp modelId="{3333CD0E-2EA7-4C16-86AF-82395EA352B4}">
      <dsp:nvSpPr>
        <dsp:cNvPr id="0" name=""/>
        <dsp:cNvSpPr/>
      </dsp:nvSpPr>
      <dsp:spPr>
        <a:xfrm>
          <a:off x="4233659" y="1189106"/>
          <a:ext cx="3411394" cy="12257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u="sng" kern="1200" dirty="0" smtClean="0"/>
            <a:t>Comparison</a:t>
          </a:r>
        </a:p>
        <a:p>
          <a:pPr lvl="0" algn="ctr" defTabSz="666750">
            <a:lnSpc>
              <a:spcPct val="90000"/>
            </a:lnSpc>
            <a:spcBef>
              <a:spcPct val="0"/>
            </a:spcBef>
            <a:spcAft>
              <a:spcPct val="35000"/>
            </a:spcAft>
          </a:pPr>
          <a:r>
            <a:rPr lang="en-GB" sz="1500" b="1" u="sng" kern="1200" dirty="0" smtClean="0"/>
            <a:t>How life got worse for the Industrial  workers</a:t>
          </a:r>
        </a:p>
        <a:p>
          <a:pPr lvl="0" algn="ctr" defTabSz="666750">
            <a:lnSpc>
              <a:spcPct val="90000"/>
            </a:lnSpc>
            <a:spcBef>
              <a:spcPct val="0"/>
            </a:spcBef>
            <a:spcAft>
              <a:spcPct val="35000"/>
            </a:spcAft>
          </a:pPr>
          <a:r>
            <a:rPr lang="en-GB" sz="1500" b="1" u="sng" kern="1200" dirty="0" smtClean="0"/>
            <a:t>Tsars V Communists </a:t>
          </a:r>
          <a:endParaRPr lang="en-GB" sz="1500" b="1" u="sng" kern="1200" dirty="0"/>
        </a:p>
      </dsp:txBody>
      <dsp:txXfrm>
        <a:off x="4233659" y="1189106"/>
        <a:ext cx="3411394" cy="1225710"/>
      </dsp:txXfrm>
    </dsp:sp>
    <dsp:sp modelId="{099C6626-E93B-4298-A22A-26612A84033D}">
      <dsp:nvSpPr>
        <dsp:cNvPr id="0" name=""/>
        <dsp:cNvSpPr/>
      </dsp:nvSpPr>
      <dsp:spPr>
        <a:xfrm>
          <a:off x="3801623" y="2845304"/>
          <a:ext cx="3343540" cy="10645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u="sng" kern="1200" dirty="0" smtClean="0"/>
            <a:t>The problem of the generalisation of the question</a:t>
          </a:r>
          <a:endParaRPr lang="en-GB" sz="1500" b="1" u="sng" kern="1200" dirty="0"/>
        </a:p>
      </dsp:txBody>
      <dsp:txXfrm>
        <a:off x="3801623" y="2845304"/>
        <a:ext cx="3343540" cy="1064530"/>
      </dsp:txXfrm>
    </dsp:sp>
    <dsp:sp modelId="{C5C4E232-79DE-458D-90D8-C25BFECD4517}">
      <dsp:nvSpPr>
        <dsp:cNvPr id="0" name=""/>
        <dsp:cNvSpPr/>
      </dsp:nvSpPr>
      <dsp:spPr>
        <a:xfrm>
          <a:off x="633252" y="2845292"/>
          <a:ext cx="2997760" cy="10645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u="sng" kern="1200" dirty="0" smtClean="0"/>
            <a:t>Why the Peasants should be considered exploited working classes and judgement</a:t>
          </a:r>
          <a:endParaRPr lang="en-GB" sz="1500" b="1" u="sng" kern="1200" dirty="0"/>
        </a:p>
      </dsp:txBody>
      <dsp:txXfrm>
        <a:off x="633252" y="2845292"/>
        <a:ext cx="2997760" cy="1064530"/>
      </dsp:txXfrm>
    </dsp:sp>
    <dsp:sp modelId="{0330CBE9-6813-48A3-8F58-EA1617B8EDA9}">
      <dsp:nvSpPr>
        <dsp:cNvPr id="0" name=""/>
        <dsp:cNvSpPr/>
      </dsp:nvSpPr>
      <dsp:spPr>
        <a:xfrm>
          <a:off x="449792" y="1261120"/>
          <a:ext cx="2965526" cy="12225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u="sng" kern="1200" dirty="0" smtClean="0"/>
            <a:t>Comparison</a:t>
          </a:r>
        </a:p>
        <a:p>
          <a:pPr lvl="0" algn="ctr" defTabSz="666750">
            <a:lnSpc>
              <a:spcPct val="90000"/>
            </a:lnSpc>
            <a:spcBef>
              <a:spcPct val="0"/>
            </a:spcBef>
            <a:spcAft>
              <a:spcPct val="35000"/>
            </a:spcAft>
          </a:pPr>
          <a:r>
            <a:rPr lang="en-GB" sz="1500" b="1" u="sng" kern="1200" dirty="0" smtClean="0"/>
            <a:t>How life got better for Industrial Workers</a:t>
          </a:r>
        </a:p>
        <a:p>
          <a:pPr lvl="0" algn="ctr" defTabSz="666750">
            <a:lnSpc>
              <a:spcPct val="90000"/>
            </a:lnSpc>
            <a:spcBef>
              <a:spcPct val="0"/>
            </a:spcBef>
            <a:spcAft>
              <a:spcPct val="35000"/>
            </a:spcAft>
          </a:pPr>
          <a:r>
            <a:rPr lang="en-GB" sz="1500" b="1" u="sng" kern="1200" dirty="0" smtClean="0"/>
            <a:t>Tsars V Communists </a:t>
          </a:r>
          <a:endParaRPr lang="en-GB" sz="1500" b="1" u="sng" kern="1200" dirty="0"/>
        </a:p>
      </dsp:txBody>
      <dsp:txXfrm>
        <a:off x="449792" y="1261120"/>
        <a:ext cx="2965526" cy="122257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FE4C5B-E362-4C6F-84F7-D062508DBAF9}">
      <dsp:nvSpPr>
        <dsp:cNvPr id="0" name=""/>
        <dsp:cNvSpPr/>
      </dsp:nvSpPr>
      <dsp:spPr>
        <a:xfrm>
          <a:off x="1384735" y="-1828194"/>
          <a:ext cx="4720919" cy="4720919"/>
        </a:xfrm>
        <a:prstGeom prst="circularArrow">
          <a:avLst>
            <a:gd name="adj1" fmla="val 5334"/>
            <a:gd name="adj2" fmla="val 316626"/>
            <a:gd name="adj3" fmla="val 10139600"/>
            <a:gd name="adj4" fmla="val -1375099"/>
            <a:gd name="adj5" fmla="val 5539"/>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A23C3A-CC5E-4C5B-8DC0-98E0161014BE}">
      <dsp:nvSpPr>
        <dsp:cNvPr id="0" name=""/>
        <dsp:cNvSpPr/>
      </dsp:nvSpPr>
      <dsp:spPr>
        <a:xfrm>
          <a:off x="1641385" y="0"/>
          <a:ext cx="4207620" cy="10645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u="sng" kern="1200" dirty="0" smtClean="0"/>
            <a:t>Introduction</a:t>
          </a:r>
        </a:p>
        <a:p>
          <a:pPr lvl="0" algn="ctr" defTabSz="666750">
            <a:lnSpc>
              <a:spcPct val="90000"/>
            </a:lnSpc>
            <a:spcBef>
              <a:spcPct val="0"/>
            </a:spcBef>
            <a:spcAft>
              <a:spcPct val="35000"/>
            </a:spcAft>
          </a:pPr>
          <a:r>
            <a:rPr lang="en-GB" sz="1500" b="1" u="sng" kern="1200" dirty="0" smtClean="0"/>
            <a:t>Defining terms ?</a:t>
          </a:r>
        </a:p>
        <a:p>
          <a:pPr lvl="0" algn="ctr" defTabSz="666750">
            <a:lnSpc>
              <a:spcPct val="90000"/>
            </a:lnSpc>
            <a:spcBef>
              <a:spcPct val="0"/>
            </a:spcBef>
            <a:spcAft>
              <a:spcPct val="35000"/>
            </a:spcAft>
          </a:pPr>
          <a:r>
            <a:rPr lang="en-GB" sz="1500" b="1" u="sng" kern="1200" dirty="0" smtClean="0"/>
            <a:t>Why is the question surprising ?</a:t>
          </a:r>
          <a:endParaRPr lang="en-GB" sz="1500" b="1" u="sng" kern="1200" dirty="0"/>
        </a:p>
      </dsp:txBody>
      <dsp:txXfrm>
        <a:off x="1641385" y="0"/>
        <a:ext cx="4207620" cy="1064530"/>
      </dsp:txXfrm>
    </dsp:sp>
    <dsp:sp modelId="{3333CD0E-2EA7-4C16-86AF-82395EA352B4}">
      <dsp:nvSpPr>
        <dsp:cNvPr id="0" name=""/>
        <dsp:cNvSpPr/>
      </dsp:nvSpPr>
      <dsp:spPr>
        <a:xfrm>
          <a:off x="4233659" y="1189106"/>
          <a:ext cx="3411394" cy="12257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u="sng" kern="1200" dirty="0" smtClean="0"/>
            <a:t>Comparison</a:t>
          </a:r>
        </a:p>
        <a:p>
          <a:pPr lvl="0" algn="ctr" defTabSz="666750">
            <a:lnSpc>
              <a:spcPct val="90000"/>
            </a:lnSpc>
            <a:spcBef>
              <a:spcPct val="0"/>
            </a:spcBef>
            <a:spcAft>
              <a:spcPct val="35000"/>
            </a:spcAft>
          </a:pPr>
          <a:r>
            <a:rPr lang="en-GB" sz="1500" b="1" u="sng" kern="1200" dirty="0" smtClean="0"/>
            <a:t>How life got worse for the Industrial  workers</a:t>
          </a:r>
        </a:p>
        <a:p>
          <a:pPr lvl="0" algn="ctr" defTabSz="666750">
            <a:lnSpc>
              <a:spcPct val="90000"/>
            </a:lnSpc>
            <a:spcBef>
              <a:spcPct val="0"/>
            </a:spcBef>
            <a:spcAft>
              <a:spcPct val="35000"/>
            </a:spcAft>
          </a:pPr>
          <a:r>
            <a:rPr lang="en-GB" sz="1500" b="1" u="sng" kern="1200" dirty="0" smtClean="0"/>
            <a:t>Tsars V Communists </a:t>
          </a:r>
          <a:endParaRPr lang="en-GB" sz="1500" b="1" u="sng" kern="1200" dirty="0"/>
        </a:p>
      </dsp:txBody>
      <dsp:txXfrm>
        <a:off x="4233659" y="1189106"/>
        <a:ext cx="3411394" cy="1225710"/>
      </dsp:txXfrm>
    </dsp:sp>
    <dsp:sp modelId="{099C6626-E93B-4298-A22A-26612A84033D}">
      <dsp:nvSpPr>
        <dsp:cNvPr id="0" name=""/>
        <dsp:cNvSpPr/>
      </dsp:nvSpPr>
      <dsp:spPr>
        <a:xfrm>
          <a:off x="3801623" y="2845304"/>
          <a:ext cx="3343540" cy="10645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u="sng" kern="1200" dirty="0" smtClean="0"/>
            <a:t>The problem of the generalisation of the question</a:t>
          </a:r>
          <a:endParaRPr lang="en-GB" sz="1500" b="1" u="sng" kern="1200" dirty="0"/>
        </a:p>
      </dsp:txBody>
      <dsp:txXfrm>
        <a:off x="3801623" y="2845304"/>
        <a:ext cx="3343540" cy="1064530"/>
      </dsp:txXfrm>
    </dsp:sp>
    <dsp:sp modelId="{C5C4E232-79DE-458D-90D8-C25BFECD4517}">
      <dsp:nvSpPr>
        <dsp:cNvPr id="0" name=""/>
        <dsp:cNvSpPr/>
      </dsp:nvSpPr>
      <dsp:spPr>
        <a:xfrm>
          <a:off x="633252" y="2845292"/>
          <a:ext cx="2997760" cy="10645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u="sng" kern="1200" dirty="0" smtClean="0"/>
            <a:t>Why the Peasants should be considered exploited working classes and judgement</a:t>
          </a:r>
          <a:endParaRPr lang="en-GB" sz="1500" b="1" u="sng" kern="1200" dirty="0"/>
        </a:p>
      </dsp:txBody>
      <dsp:txXfrm>
        <a:off x="633252" y="2845292"/>
        <a:ext cx="2997760" cy="1064530"/>
      </dsp:txXfrm>
    </dsp:sp>
    <dsp:sp modelId="{0330CBE9-6813-48A3-8F58-EA1617B8EDA9}">
      <dsp:nvSpPr>
        <dsp:cNvPr id="0" name=""/>
        <dsp:cNvSpPr/>
      </dsp:nvSpPr>
      <dsp:spPr>
        <a:xfrm>
          <a:off x="449792" y="1261120"/>
          <a:ext cx="2965526" cy="12225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u="sng" kern="1200" dirty="0" smtClean="0"/>
            <a:t>Comparison</a:t>
          </a:r>
        </a:p>
        <a:p>
          <a:pPr lvl="0" algn="ctr" defTabSz="666750">
            <a:lnSpc>
              <a:spcPct val="90000"/>
            </a:lnSpc>
            <a:spcBef>
              <a:spcPct val="0"/>
            </a:spcBef>
            <a:spcAft>
              <a:spcPct val="35000"/>
            </a:spcAft>
          </a:pPr>
          <a:r>
            <a:rPr lang="en-GB" sz="1500" b="1" u="sng" kern="1200" dirty="0" smtClean="0"/>
            <a:t>How life got better for Industrial Workers</a:t>
          </a:r>
        </a:p>
        <a:p>
          <a:pPr lvl="0" algn="ctr" defTabSz="666750">
            <a:lnSpc>
              <a:spcPct val="90000"/>
            </a:lnSpc>
            <a:spcBef>
              <a:spcPct val="0"/>
            </a:spcBef>
            <a:spcAft>
              <a:spcPct val="35000"/>
            </a:spcAft>
          </a:pPr>
          <a:r>
            <a:rPr lang="en-GB" sz="1500" b="1" u="sng" kern="1200" dirty="0" smtClean="0"/>
            <a:t>Tsars V Communists </a:t>
          </a:r>
          <a:endParaRPr lang="en-GB" sz="1500" b="1" u="sng" kern="1200" dirty="0"/>
        </a:p>
      </dsp:txBody>
      <dsp:txXfrm>
        <a:off x="449792" y="1261120"/>
        <a:ext cx="2965526" cy="122257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77F9D6E-9BB1-4717-916C-3723F2BF1FEC}" type="datetimeFigureOut">
              <a:rPr lang="en-GB" smtClean="0"/>
              <a:t>07/06/2012</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3F5CD8A-5FB8-41EC-8687-24EF7BACB8AF}" type="slidenum">
              <a:rPr lang="en-GB" smtClean="0"/>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7F9D6E-9BB1-4717-916C-3723F2BF1FEC}" type="datetimeFigureOut">
              <a:rPr lang="en-GB" smtClean="0"/>
              <a:t>07/06/2012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F5CD8A-5FB8-41EC-8687-24EF7BACB8A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7F9D6E-9BB1-4717-916C-3723F2BF1FEC}" type="datetimeFigureOut">
              <a:rPr lang="en-GB" smtClean="0"/>
              <a:t>07/06/2012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F5CD8A-5FB8-41EC-8687-24EF7BACB8A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77F9D6E-9BB1-4717-916C-3723F2BF1FEC}" type="datetimeFigureOut">
              <a:rPr lang="en-GB" smtClean="0"/>
              <a:t>07/06/2012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F5CD8A-5FB8-41EC-8687-24EF7BACB8AF}" type="slidenum">
              <a:rPr lang="en-GB" smtClean="0"/>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7F9D6E-9BB1-4717-916C-3723F2BF1FEC}" type="datetimeFigureOut">
              <a:rPr lang="en-GB" smtClean="0"/>
              <a:t>07/06/2012</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3F5CD8A-5FB8-41EC-8687-24EF7BACB8AF}"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77F9D6E-9BB1-4717-916C-3723F2BF1FEC}" type="datetimeFigureOut">
              <a:rPr lang="en-GB" smtClean="0"/>
              <a:t>07/06/2012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F5CD8A-5FB8-41EC-8687-24EF7BACB8AF}" type="slidenum">
              <a:rPr lang="en-GB" smtClean="0"/>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77F9D6E-9BB1-4717-916C-3723F2BF1FEC}" type="datetimeFigureOut">
              <a:rPr lang="en-GB" smtClean="0"/>
              <a:t>07/06/2012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F5CD8A-5FB8-41EC-8687-24EF7BACB8AF}" type="slidenum">
              <a:rPr lang="en-GB" smtClean="0"/>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7F9D6E-9BB1-4717-916C-3723F2BF1FEC}" type="datetimeFigureOut">
              <a:rPr lang="en-GB" smtClean="0"/>
              <a:t>07/06/2012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F5CD8A-5FB8-41EC-8687-24EF7BACB8A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F9D6E-9BB1-4717-916C-3723F2BF1FEC}" type="datetimeFigureOut">
              <a:rPr lang="en-GB" smtClean="0"/>
              <a:t>07/06/2012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F5CD8A-5FB8-41EC-8687-24EF7BACB8A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7F9D6E-9BB1-4717-916C-3723F2BF1FEC}" type="datetimeFigureOut">
              <a:rPr lang="en-GB" smtClean="0"/>
              <a:t>07/06/2012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F5CD8A-5FB8-41EC-8687-24EF7BACB8AF}" type="slidenum">
              <a:rPr lang="en-GB" smtClean="0"/>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7F9D6E-9BB1-4717-916C-3723F2BF1FEC}" type="datetimeFigureOut">
              <a:rPr lang="en-GB" smtClean="0"/>
              <a:t>07/06/2012</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03F5CD8A-5FB8-41EC-8687-24EF7BACB8AF}" type="slidenum">
              <a:rPr lang="en-GB" smtClean="0"/>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77F9D6E-9BB1-4717-916C-3723F2BF1FEC}" type="datetimeFigureOut">
              <a:rPr lang="en-GB" smtClean="0"/>
              <a:t>07/06/2012</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3F5CD8A-5FB8-41EC-8687-24EF7BACB8A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933056"/>
            <a:ext cx="6400800" cy="804664"/>
          </a:xfrm>
        </p:spPr>
        <p:txBody>
          <a:bodyPr/>
          <a:lstStyle/>
          <a:p>
            <a:r>
              <a:rPr lang="en-GB" b="1" u="sng" dirty="0" smtClean="0">
                <a:solidFill>
                  <a:schemeClr val="tx1"/>
                </a:solidFill>
              </a:rPr>
              <a:t>June </a:t>
            </a:r>
            <a:r>
              <a:rPr lang="en-GB" b="1" u="sng" dirty="0" smtClean="0">
                <a:solidFill>
                  <a:schemeClr val="tx1"/>
                </a:solidFill>
              </a:rPr>
              <a:t>2010 </a:t>
            </a:r>
            <a:endParaRPr lang="en-GB" b="1" u="sng" dirty="0">
              <a:solidFill>
                <a:schemeClr val="tx1"/>
              </a:solidFill>
            </a:endParaRPr>
          </a:p>
        </p:txBody>
      </p:sp>
      <p:sp>
        <p:nvSpPr>
          <p:cNvPr id="2" name="Title 1"/>
          <p:cNvSpPr>
            <a:spLocks noGrp="1"/>
          </p:cNvSpPr>
          <p:nvPr>
            <p:ph type="ctrTitle"/>
          </p:nvPr>
        </p:nvSpPr>
        <p:spPr>
          <a:xfrm>
            <a:off x="467544" y="1700808"/>
            <a:ext cx="8229600" cy="1419163"/>
          </a:xfrm>
        </p:spPr>
        <p:txBody>
          <a:bodyPr>
            <a:normAutofit fontScale="90000"/>
          </a:bodyPr>
          <a:lstStyle/>
          <a:p>
            <a:r>
              <a:rPr lang="en-GB" sz="2700" b="1" u="sng" dirty="0" smtClean="0">
                <a:solidFill>
                  <a:schemeClr val="tx1"/>
                </a:solidFill>
              </a:rPr>
              <a:t>Assess the view that Russia’s communist leaders did less than the Tsars to improve the lives of the people in the period from 1855 to 1964. </a:t>
            </a:r>
            <a:r>
              <a:rPr lang="en-GB" dirty="0" smtClean="0"/>
              <a:t/>
            </a:r>
            <a:br>
              <a:rPr lang="en-GB" dirty="0" smtClean="0"/>
            </a:b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u="sng" dirty="0" smtClean="0">
                <a:solidFill>
                  <a:schemeClr val="tx1"/>
                </a:solidFill>
              </a:rPr>
              <a:t>What tips students into the highest grades ?</a:t>
            </a:r>
            <a:endParaRPr lang="en-GB" b="1" u="sng" dirty="0">
              <a:solidFill>
                <a:schemeClr val="tx1"/>
              </a:solidFill>
            </a:endParaRPr>
          </a:p>
        </p:txBody>
      </p:sp>
      <p:sp>
        <p:nvSpPr>
          <p:cNvPr id="3" name="Content Placeholder 2"/>
          <p:cNvSpPr>
            <a:spLocks noGrp="1"/>
          </p:cNvSpPr>
          <p:nvPr>
            <p:ph sz="quarter" idx="1"/>
          </p:nvPr>
        </p:nvSpPr>
        <p:spPr/>
        <p:txBody>
          <a:bodyPr/>
          <a:lstStyle/>
          <a:p>
            <a:r>
              <a:rPr lang="en-GB" b="1" i="1" dirty="0" smtClean="0"/>
              <a:t>The strength of the conclusion.</a:t>
            </a:r>
          </a:p>
          <a:p>
            <a:endParaRPr lang="en-GB" b="1" i="1" dirty="0" smtClean="0"/>
          </a:p>
          <a:p>
            <a:r>
              <a:rPr lang="en-GB" b="1" i="1" dirty="0" smtClean="0"/>
              <a:t>The quality of the evidence deployed.</a:t>
            </a:r>
          </a:p>
          <a:p>
            <a:endParaRPr lang="en-GB" b="1" i="1" dirty="0" smtClean="0"/>
          </a:p>
          <a:p>
            <a:r>
              <a:rPr lang="en-GB" b="1" i="1" dirty="0" smtClean="0"/>
              <a:t>The ability to interact with that evidence.</a:t>
            </a:r>
          </a:p>
          <a:p>
            <a:endParaRPr lang="en-GB" b="1" i="1" dirty="0" smtClean="0"/>
          </a:p>
          <a:p>
            <a:r>
              <a:rPr lang="en-GB" b="1" i="1" dirty="0" smtClean="0"/>
              <a:t>Confidence – for example in the use of the historical language. </a:t>
            </a:r>
            <a:endParaRPr lang="en-GB"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solidFill>
                  <a:schemeClr val="tx1"/>
                </a:solidFill>
              </a:rPr>
              <a:t>For Reference – </a:t>
            </a:r>
            <a:br>
              <a:rPr lang="en-GB" dirty="0" smtClean="0">
                <a:solidFill>
                  <a:schemeClr val="tx1"/>
                </a:solidFill>
              </a:rPr>
            </a:br>
            <a:r>
              <a:rPr lang="en-GB" dirty="0" smtClean="0">
                <a:solidFill>
                  <a:schemeClr val="tx1"/>
                </a:solidFill>
              </a:rPr>
              <a:t>the Examiner </a:t>
            </a:r>
            <a:r>
              <a:rPr lang="en-GB" dirty="0" smtClean="0">
                <a:solidFill>
                  <a:schemeClr val="tx1"/>
                </a:solidFill>
              </a:rPr>
              <a:t>G</a:t>
            </a:r>
            <a:r>
              <a:rPr lang="en-GB" dirty="0" smtClean="0">
                <a:solidFill>
                  <a:schemeClr val="tx1"/>
                </a:solidFill>
              </a:rPr>
              <a:t>uidance</a:t>
            </a:r>
            <a:endParaRPr lang="en-GB" dirty="0">
              <a:solidFill>
                <a:schemeClr val="tx1"/>
              </a:solidFill>
            </a:endParaRPr>
          </a:p>
        </p:txBody>
      </p:sp>
      <p:sp>
        <p:nvSpPr>
          <p:cNvPr id="3" name="Content Placeholder 2"/>
          <p:cNvSpPr>
            <a:spLocks noGrp="1"/>
          </p:cNvSpPr>
          <p:nvPr>
            <p:ph sz="quarter" idx="1"/>
          </p:nvPr>
        </p:nvSpPr>
        <p:spPr/>
        <p:txBody>
          <a:bodyPr>
            <a:normAutofit fontScale="92500" lnSpcReduction="10000"/>
          </a:bodyPr>
          <a:lstStyle/>
          <a:p>
            <a:pPr algn="just"/>
            <a:r>
              <a:rPr lang="en-GB" b="1" i="1" u="sng" dirty="0" smtClean="0"/>
              <a:t>Candidates </a:t>
            </a:r>
            <a:r>
              <a:rPr lang="en-GB" b="1" i="1" u="sng" dirty="0" smtClean="0"/>
              <a:t>should focus on the living and working conditions of Russia’s industrial and urban working </a:t>
            </a:r>
            <a:r>
              <a:rPr lang="en-GB" b="1" i="1" u="sng" dirty="0" smtClean="0"/>
              <a:t>class. </a:t>
            </a:r>
            <a:r>
              <a:rPr lang="en-GB" b="1" i="1" dirty="0" smtClean="0"/>
              <a:t>Candidates </a:t>
            </a:r>
            <a:r>
              <a:rPr lang="en-GB" b="1" i="1" dirty="0" smtClean="0"/>
              <a:t>should compare the experience of the working class under the tsars with their experience under the communists. </a:t>
            </a:r>
            <a:endParaRPr lang="en-GB" b="1" i="1" dirty="0" smtClean="0"/>
          </a:p>
          <a:p>
            <a:pPr algn="just"/>
            <a:endParaRPr lang="en-GB" b="1" i="1" u="sng" dirty="0" smtClean="0"/>
          </a:p>
          <a:p>
            <a:pPr algn="just"/>
            <a:r>
              <a:rPr lang="en-GB" b="1" i="1" dirty="0" smtClean="0"/>
              <a:t>Candidates </a:t>
            </a:r>
            <a:r>
              <a:rPr lang="en-GB" b="1" i="1" dirty="0" smtClean="0"/>
              <a:t>may treat Russia’s peasants as part of their discussions as the growing proletariat consisted largely of urbanised peasants, but </a:t>
            </a:r>
            <a:r>
              <a:rPr lang="en-GB" b="1" i="1" u="sng" dirty="0" smtClean="0"/>
              <a:t>the main focus should involve a consideration of the experience of Russia’s industrial working class or proletariat</a:t>
            </a:r>
            <a:r>
              <a:rPr lang="en-GB" b="1" i="1" dirty="0" smtClean="0"/>
              <a:t> and candidates who fail to discuss the industrial and urban workers should not be put into Levels (</a:t>
            </a:r>
            <a:r>
              <a:rPr lang="en-GB" b="1" i="1" dirty="0" err="1" smtClean="0"/>
              <a:t>i</a:t>
            </a:r>
            <a:r>
              <a:rPr lang="en-GB" b="1" i="1" dirty="0" smtClean="0"/>
              <a:t>) or (ii) or (iii) </a:t>
            </a:r>
            <a:r>
              <a:rPr lang="en-GB" i="1" dirty="0" smtClean="0"/>
              <a:t>.</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u="sng" dirty="0" smtClean="0">
                <a:solidFill>
                  <a:schemeClr val="tx1"/>
                </a:solidFill>
              </a:rPr>
              <a:t>And the Examiner’s report</a:t>
            </a:r>
            <a:endParaRPr lang="en-GB" sz="3600" b="1" u="sng" dirty="0">
              <a:solidFill>
                <a:schemeClr val="tx1"/>
              </a:solidFill>
            </a:endParaRPr>
          </a:p>
        </p:txBody>
      </p:sp>
      <p:sp>
        <p:nvSpPr>
          <p:cNvPr id="3" name="Content Placeholder 2"/>
          <p:cNvSpPr>
            <a:spLocks noGrp="1"/>
          </p:cNvSpPr>
          <p:nvPr>
            <p:ph sz="quarter" idx="1"/>
          </p:nvPr>
        </p:nvSpPr>
        <p:spPr/>
        <p:txBody>
          <a:bodyPr>
            <a:normAutofit fontScale="85000" lnSpcReduction="10000"/>
          </a:bodyPr>
          <a:lstStyle/>
          <a:p>
            <a:r>
              <a:rPr lang="en-GB" b="1" i="1" u="sng" dirty="0" smtClean="0"/>
              <a:t>Candidates frequently turned this question into one about the treatment of the Russian peasantry </a:t>
            </a:r>
            <a:r>
              <a:rPr lang="en-GB" b="1" i="1" dirty="0" smtClean="0"/>
              <a:t>. Others </a:t>
            </a:r>
            <a:r>
              <a:rPr lang="en-GB" b="1" i="1" dirty="0" smtClean="0"/>
              <a:t>made perfunctory references to the industrial workers, relying on assertions and </a:t>
            </a:r>
            <a:r>
              <a:rPr lang="en-GB" b="1" i="1" dirty="0" smtClean="0"/>
              <a:t>generalisations.</a:t>
            </a:r>
          </a:p>
          <a:p>
            <a:endParaRPr lang="en-GB" b="1" i="1" dirty="0" smtClean="0"/>
          </a:p>
          <a:p>
            <a:r>
              <a:rPr lang="en-GB" b="1" i="1" dirty="0" smtClean="0"/>
              <a:t>The best answers examined living and working conditions, personal freedom, civil rights and electoral opportunities, social and cultural changes, especially in health and educational opportunities, how the lives of women improved over the period, and made effective contrasts between the Tsarist and Communist </a:t>
            </a:r>
            <a:r>
              <a:rPr lang="en-GB" b="1" i="1" dirty="0" smtClean="0"/>
              <a:t>periods. </a:t>
            </a:r>
            <a:r>
              <a:rPr lang="en-GB" b="1" i="1" u="sng" dirty="0" smtClean="0"/>
              <a:t>Such answers were often detailed, using good illustrative knowledge about living and working conditions, prices and wages, working hours and practices, trade unions, factories and the demands of the state</a:t>
            </a:r>
            <a:r>
              <a:rPr lang="en-GB" b="1" i="1" dirty="0" smtClean="0"/>
              <a:t>.</a:t>
            </a:r>
            <a:endParaRPr lang="en-GB" b="1"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u="sng" dirty="0" smtClean="0">
                <a:solidFill>
                  <a:schemeClr val="tx1"/>
                </a:solidFill>
              </a:rPr>
              <a:t>If you are suddenly feeling lightweight...</a:t>
            </a:r>
            <a:endParaRPr lang="en-GB" b="1" u="sng"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GB" sz="3600" i="1" dirty="0" smtClean="0"/>
              <a:t>Use Oxley and sheets for examples.</a:t>
            </a:r>
          </a:p>
          <a:p>
            <a:r>
              <a:rPr lang="en-GB" sz="3600" i="1" dirty="0" smtClean="0"/>
              <a:t>Use the Website</a:t>
            </a:r>
          </a:p>
          <a:p>
            <a:pPr lvl="3"/>
            <a:r>
              <a:rPr lang="en-GB" sz="3600" i="1" dirty="0" smtClean="0"/>
              <a:t>Quote bank </a:t>
            </a:r>
          </a:p>
          <a:p>
            <a:pPr lvl="3"/>
            <a:r>
              <a:rPr lang="en-GB" sz="3600" i="1" dirty="0" smtClean="0"/>
              <a:t>Top up notes</a:t>
            </a:r>
          </a:p>
          <a:p>
            <a:pPr lvl="3"/>
            <a:r>
              <a:rPr lang="en-GB" sz="3600" i="1" dirty="0" smtClean="0"/>
              <a:t>And especially the timeline</a:t>
            </a:r>
          </a:p>
          <a:p>
            <a:pPr lvl="3"/>
            <a:endParaRPr lang="en-GB" sz="3600" i="1" dirty="0" smtClean="0"/>
          </a:p>
          <a:p>
            <a:pPr algn="ctr">
              <a:buNone/>
            </a:pPr>
            <a:r>
              <a:rPr lang="en-GB" dirty="0" smtClean="0"/>
              <a:t> </a:t>
            </a:r>
            <a:r>
              <a:rPr lang="en-GB" dirty="0" smtClean="0"/>
              <a:t>But make sure that you have specific examples and data about exploitation and support for proletariat before you go into the exam hall.</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u="sng" dirty="0" smtClean="0">
                <a:solidFill>
                  <a:schemeClr val="tx1"/>
                </a:solidFill>
              </a:rPr>
              <a:t>How not to do it...</a:t>
            </a:r>
            <a:br>
              <a:rPr lang="en-GB" b="1" u="sng" dirty="0" smtClean="0">
                <a:solidFill>
                  <a:schemeClr val="tx1"/>
                </a:solidFill>
              </a:rPr>
            </a:br>
            <a:r>
              <a:rPr lang="en-GB" b="1" u="sng" dirty="0" smtClean="0">
                <a:solidFill>
                  <a:schemeClr val="tx1"/>
                </a:solidFill>
              </a:rPr>
              <a:t>A chronological approach</a:t>
            </a:r>
            <a:endParaRPr lang="en-GB" b="1" u="sng" dirty="0">
              <a:solidFill>
                <a:schemeClr val="tx1"/>
              </a:solidFill>
            </a:endParaRPr>
          </a:p>
        </p:txBody>
      </p:sp>
      <p:graphicFrame>
        <p:nvGraphicFramePr>
          <p:cNvPr id="6" name="Content Placeholder 5"/>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858218"/>
          </a:xfrm>
        </p:spPr>
        <p:txBody>
          <a:bodyPr>
            <a:normAutofit fontScale="90000"/>
          </a:bodyPr>
          <a:lstStyle/>
          <a:p>
            <a:pPr algn="ctr"/>
            <a:r>
              <a:rPr lang="en-GB" b="1" u="sng" dirty="0" smtClean="0">
                <a:solidFill>
                  <a:schemeClr val="tx1"/>
                </a:solidFill>
              </a:rPr>
              <a:t>How to do it.</a:t>
            </a:r>
            <a:br>
              <a:rPr lang="en-GB" b="1" u="sng" dirty="0" smtClean="0">
                <a:solidFill>
                  <a:schemeClr val="tx1"/>
                </a:solidFill>
              </a:rPr>
            </a:br>
            <a:r>
              <a:rPr lang="en-GB" b="1" u="sng" dirty="0" smtClean="0">
                <a:solidFill>
                  <a:schemeClr val="tx1"/>
                </a:solidFill>
              </a:rPr>
              <a:t>A themed </a:t>
            </a:r>
            <a:r>
              <a:rPr lang="en-GB" b="1" u="sng" dirty="0" smtClean="0">
                <a:solidFill>
                  <a:schemeClr val="tx1"/>
                </a:solidFill>
              </a:rPr>
              <a:t>approach</a:t>
            </a:r>
            <a:br>
              <a:rPr lang="en-GB" b="1" u="sng" dirty="0" smtClean="0">
                <a:solidFill>
                  <a:schemeClr val="tx1"/>
                </a:solidFill>
              </a:rPr>
            </a:br>
            <a:r>
              <a:rPr lang="en-GB" b="1" u="sng" dirty="0" smtClean="0">
                <a:solidFill>
                  <a:schemeClr val="tx1"/>
                </a:solidFill>
              </a:rPr>
              <a:t>1 - </a:t>
            </a:r>
            <a:endParaRPr lang="en-GB" dirty="0"/>
          </a:p>
        </p:txBody>
      </p:sp>
      <p:sp>
        <p:nvSpPr>
          <p:cNvPr id="3" name="Content Placeholder 2"/>
          <p:cNvSpPr>
            <a:spLocks noGrp="1"/>
          </p:cNvSpPr>
          <p:nvPr>
            <p:ph sz="quarter" idx="1"/>
          </p:nvPr>
        </p:nvSpPr>
        <p:spPr>
          <a:xfrm>
            <a:off x="914400" y="2348880"/>
            <a:ext cx="7772400" cy="3670920"/>
          </a:xfrm>
        </p:spPr>
        <p:txBody>
          <a:bodyPr>
            <a:normAutofit lnSpcReduction="10000"/>
          </a:bodyPr>
          <a:lstStyle/>
          <a:p>
            <a:r>
              <a:rPr lang="en-GB" b="1" i="1" dirty="0" smtClean="0"/>
              <a:t>Indentify the key terms  and demands of the question</a:t>
            </a:r>
          </a:p>
          <a:p>
            <a:endParaRPr lang="en-GB" b="1" i="1" dirty="0" smtClean="0"/>
          </a:p>
          <a:p>
            <a:pPr algn="ctr">
              <a:buNone/>
            </a:pPr>
            <a:r>
              <a:rPr lang="en-GB" sz="3600" b="1" i="1" u="sng" dirty="0" smtClean="0"/>
              <a:t>A</a:t>
            </a:r>
            <a:r>
              <a:rPr lang="en-GB" sz="3600" b="1" u="sng" dirty="0" smtClean="0"/>
              <a:t>ssess </a:t>
            </a:r>
            <a:r>
              <a:rPr lang="en-GB" sz="3600" b="1" u="sng" dirty="0" smtClean="0"/>
              <a:t>the view that Russia’s communist leaders did less than the Tsars to improve the lives of the people in the period from 1855 to </a:t>
            </a:r>
            <a:r>
              <a:rPr lang="en-GB" sz="3600" b="1" u="sng" dirty="0" smtClean="0"/>
              <a:t>1964</a:t>
            </a:r>
            <a:endParaRPr lang="en-GB" sz="3600" b="1" i="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solidFill>
            <a:schemeClr val="bg1"/>
          </a:solidFill>
          <a:ln>
            <a:solidFill>
              <a:schemeClr val="bg1"/>
            </a:solidFill>
          </a:ln>
        </p:spPr>
        <p:txBody>
          <a:bodyPr>
            <a:normAutofit fontScale="85000" lnSpcReduction="20000"/>
          </a:bodyPr>
          <a:lstStyle/>
          <a:p>
            <a:pPr algn="ctr">
              <a:buNone/>
            </a:pPr>
            <a:r>
              <a:rPr lang="en-GB" sz="3200" b="1" dirty="0" smtClean="0"/>
              <a:t>This is a comparative essay but what is the key term to attack here ?</a:t>
            </a:r>
          </a:p>
          <a:p>
            <a:pPr algn="ctr">
              <a:buNone/>
            </a:pPr>
            <a:endParaRPr lang="en-GB" sz="3200" b="1" dirty="0" smtClean="0"/>
          </a:p>
          <a:p>
            <a:pPr algn="ctr">
              <a:buNone/>
            </a:pPr>
            <a:r>
              <a:rPr lang="en-GB" sz="4000" b="1" u="sng" dirty="0" smtClean="0"/>
              <a:t>Assess the view that Russia’s communist leaders did less than the Tsars to improve the lives of the people in the period from 1855 to 1964</a:t>
            </a:r>
          </a:p>
          <a:p>
            <a:pPr algn="ctr">
              <a:buNone/>
            </a:pPr>
            <a:endParaRPr lang="en-GB" sz="4000" b="1" u="sng" dirty="0" smtClean="0"/>
          </a:p>
          <a:p>
            <a:pPr algn="ctr">
              <a:buNone/>
            </a:pPr>
            <a:r>
              <a:rPr lang="en-GB" sz="3300" b="1" dirty="0" smtClean="0"/>
              <a:t>What is the other opening for higher order analysis ?</a:t>
            </a:r>
          </a:p>
          <a:p>
            <a:pPr algn="ctr">
              <a:buNone/>
            </a:pPr>
            <a:endParaRPr lang="en-GB" sz="4000" b="1" u="sng" dirty="0" smtClean="0"/>
          </a:p>
          <a:p>
            <a:pPr algn="ctr">
              <a:buNone/>
            </a:pPr>
            <a:endParaRPr lang="en-GB" sz="4000" b="1"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u="sng" dirty="0" smtClean="0">
                <a:solidFill>
                  <a:schemeClr val="tx1"/>
                </a:solidFill>
              </a:rPr>
              <a:t>How to do it.</a:t>
            </a:r>
            <a:br>
              <a:rPr lang="en-GB" b="1" u="sng" dirty="0" smtClean="0">
                <a:solidFill>
                  <a:schemeClr val="tx1"/>
                </a:solidFill>
              </a:rPr>
            </a:br>
            <a:r>
              <a:rPr lang="en-GB" b="1" u="sng" dirty="0" smtClean="0">
                <a:solidFill>
                  <a:schemeClr val="tx1"/>
                </a:solidFill>
              </a:rPr>
              <a:t>2 - A themed approach</a:t>
            </a:r>
            <a:endParaRPr lang="en-GB" b="1" u="sng" dirty="0">
              <a:solidFill>
                <a:schemeClr val="tx1"/>
              </a:solidFill>
            </a:endParaRPr>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solidFill>
                  <a:schemeClr val="tx1"/>
                </a:solidFill>
              </a:rPr>
              <a:t>Order ?</a:t>
            </a:r>
            <a:endParaRPr lang="en-GB" b="1" u="sng" dirty="0">
              <a:solidFill>
                <a:schemeClr val="tx1"/>
              </a:solidFill>
            </a:endParaRPr>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5-Point Star 4"/>
          <p:cNvSpPr/>
          <p:nvPr/>
        </p:nvSpPr>
        <p:spPr>
          <a:xfrm>
            <a:off x="467544" y="2132856"/>
            <a:ext cx="1152128" cy="504056"/>
          </a:xfrm>
          <a:prstGeom prst="star5">
            <a:avLst>
              <a:gd name="adj" fmla="val 19098"/>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1</a:t>
            </a:r>
            <a:endParaRPr lang="en-GB" dirty="0"/>
          </a:p>
        </p:txBody>
      </p:sp>
      <p:sp>
        <p:nvSpPr>
          <p:cNvPr id="7" name="5-Point Star 6"/>
          <p:cNvSpPr/>
          <p:nvPr/>
        </p:nvSpPr>
        <p:spPr>
          <a:xfrm>
            <a:off x="7740352" y="1844824"/>
            <a:ext cx="1152128" cy="504056"/>
          </a:xfrm>
          <a:prstGeom prst="star5">
            <a:avLst>
              <a:gd name="adj" fmla="val 19098"/>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a:t>
            </a:r>
            <a:endParaRPr lang="en-GB" dirty="0"/>
          </a:p>
        </p:txBody>
      </p:sp>
      <p:sp>
        <p:nvSpPr>
          <p:cNvPr id="8" name="5-Point Star 7"/>
          <p:cNvSpPr/>
          <p:nvPr/>
        </p:nvSpPr>
        <p:spPr>
          <a:xfrm>
            <a:off x="323528" y="5301208"/>
            <a:ext cx="1152128" cy="504056"/>
          </a:xfrm>
          <a:prstGeom prst="star5">
            <a:avLst>
              <a:gd name="adj" fmla="val 19098"/>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3</a:t>
            </a:r>
            <a:endParaRPr lang="en-GB" dirty="0"/>
          </a:p>
        </p:txBody>
      </p:sp>
      <p:sp>
        <p:nvSpPr>
          <p:cNvPr id="9" name="5-Point Star 8"/>
          <p:cNvSpPr/>
          <p:nvPr/>
        </p:nvSpPr>
        <p:spPr>
          <a:xfrm>
            <a:off x="7668344" y="5445224"/>
            <a:ext cx="1152128" cy="504056"/>
          </a:xfrm>
          <a:prstGeom prst="star5">
            <a:avLst>
              <a:gd name="adj" fmla="val 19098"/>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62</TotalTime>
  <Words>589</Words>
  <Application>Microsoft Office PowerPoint</Application>
  <PresentationFormat>On-screen Show (4:3)</PresentationFormat>
  <Paragraphs>71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Assess the view that Russia’s communist leaders did less than the Tsars to improve the lives of the people in the period from 1855 to 1964.  </vt:lpstr>
      <vt:lpstr>For Reference –  the Examiner Guidance</vt:lpstr>
      <vt:lpstr>And the Examiner’s report</vt:lpstr>
      <vt:lpstr>If you are suddenly feeling lightweight...</vt:lpstr>
      <vt:lpstr>How not to do it... A chronological approach</vt:lpstr>
      <vt:lpstr>How to do it. A themed approach 1 - </vt:lpstr>
      <vt:lpstr>Slide 7</vt:lpstr>
      <vt:lpstr>How to do it. 2 - A themed approach</vt:lpstr>
      <vt:lpstr>Order ?</vt:lpstr>
      <vt:lpstr>What tips students into the highest grades ?</vt:lpstr>
    </vt:vector>
  </TitlesOfParts>
  <Company>Little Heath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 the view that Russia’s communist leaders did less than the Tsars to improve the lives of the people in the period from 1855 to 1964.  </dc:title>
  <dc:creator>akydd</dc:creator>
  <cp:lastModifiedBy>akydd</cp:lastModifiedBy>
  <cp:revision>18</cp:revision>
  <dcterms:created xsi:type="dcterms:W3CDTF">2012-06-07T08:51:26Z</dcterms:created>
  <dcterms:modified xsi:type="dcterms:W3CDTF">2012-06-07T09:53:42Z</dcterms:modified>
</cp:coreProperties>
</file>