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15" r:id="rId5"/>
    <p:sldId id="410" r:id="rId6"/>
    <p:sldId id="375" r:id="rId7"/>
    <p:sldId id="376" r:id="rId8"/>
    <p:sldId id="403" r:id="rId9"/>
    <p:sldId id="382" r:id="rId10"/>
    <p:sldId id="404" r:id="rId11"/>
    <p:sldId id="426" r:id="rId12"/>
    <p:sldId id="412" r:id="rId13"/>
    <p:sldId id="413" r:id="rId14"/>
    <p:sldId id="414" r:id="rId15"/>
    <p:sldId id="417" r:id="rId16"/>
    <p:sldId id="418" r:id="rId17"/>
    <p:sldId id="425" r:id="rId18"/>
    <p:sldId id="419" r:id="rId19"/>
    <p:sldId id="396" r:id="rId20"/>
    <p:sldId id="420" r:id="rId21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E31937"/>
    <a:srgbClr val="FFAA99"/>
    <a:srgbClr val="FFEBE7"/>
    <a:srgbClr val="FFD9B2"/>
    <a:srgbClr val="E67386"/>
    <a:srgbClr val="FFFFFF"/>
    <a:srgbClr val="666666"/>
    <a:srgbClr val="000000"/>
    <a:srgbClr val="6EC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6" autoAdjust="0"/>
    <p:restoredTop sz="88988" autoAdjust="0"/>
  </p:normalViewPr>
  <p:slideViewPr>
    <p:cSldViewPr snapToGrid="0">
      <p:cViewPr>
        <p:scale>
          <a:sx n="72" d="100"/>
          <a:sy n="72" d="100"/>
        </p:scale>
        <p:origin x="-1470" y="54"/>
      </p:cViewPr>
      <p:guideLst>
        <p:guide orient="horz" pos="835"/>
        <p:guide orient="horz" pos="798"/>
        <p:guide orient="horz" pos="117"/>
        <p:guide orient="horz" pos="4196"/>
        <p:guide orient="horz" pos="3874"/>
        <p:guide orient="horz" pos="2083"/>
        <p:guide orient="horz" pos="697"/>
        <p:guide pos="2775"/>
        <p:guide pos="3000"/>
        <p:guide pos="282"/>
        <p:guide pos="288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84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C51D4-BD9E-43B4-B762-D5677346315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3246886-1498-4C68-BA9A-7F11AC203D18}">
      <dgm:prSet phldrT="[Text]" custT="1"/>
      <dgm:spPr/>
      <dgm:t>
        <a:bodyPr/>
        <a:lstStyle/>
        <a:p>
          <a:r>
            <a:rPr lang="en-GB" sz="1800" dirty="0" smtClean="0"/>
            <a:t>What’s next?</a:t>
          </a:r>
          <a:endParaRPr lang="en-GB" sz="1800" dirty="0"/>
        </a:p>
      </dgm:t>
    </dgm:pt>
    <dgm:pt modelId="{B892CDA6-C016-45C8-BB34-5B49A76E562D}" type="parTrans" cxnId="{76357310-1927-415A-BD27-02C4DBA591EA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D1939844-3515-40BE-A953-D8B4C90BCBCB}" type="sibTrans" cxnId="{76357310-1927-415A-BD27-02C4DBA591EA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1BF2BAB4-8ED1-476E-8E64-5974F75ACCFF}">
      <dgm:prSet phldrT="[Text]" custT="1"/>
      <dgm:spPr/>
      <dgm:t>
        <a:bodyPr/>
        <a:lstStyle/>
        <a:p>
          <a:r>
            <a:rPr lang="en-GB" sz="1000" smtClean="0"/>
            <a:t>Degree</a:t>
          </a:r>
          <a:endParaRPr lang="en-GB" sz="1000" dirty="0"/>
        </a:p>
      </dgm:t>
    </dgm:pt>
    <dgm:pt modelId="{514AF7A2-346D-4EB5-813C-AC0AE344BB6C}" type="parTrans" cxnId="{9BD4E498-014D-4C2A-AAC0-BB45D7FD45E3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38FAACE6-54C0-47E4-B9B0-5AEFC793CEBB}" type="sibTrans" cxnId="{9BD4E498-014D-4C2A-AAC0-BB45D7FD45E3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37DC5CA1-0AC1-4037-87E2-A159F5265700}">
      <dgm:prSet phldrT="[Text]" custT="1"/>
      <dgm:spPr/>
      <dgm:t>
        <a:bodyPr/>
        <a:lstStyle/>
        <a:p>
          <a:r>
            <a:rPr lang="en-GB" sz="1000" smtClean="0"/>
            <a:t>Job</a:t>
          </a:r>
          <a:endParaRPr lang="en-GB" sz="1000" dirty="0"/>
        </a:p>
      </dgm:t>
    </dgm:pt>
    <dgm:pt modelId="{4AAB1EB2-3B38-4C4E-8E49-AD30FE5EF283}" type="parTrans" cxnId="{7A13A152-C806-4308-A775-915222609971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354FA2F0-9732-4E55-8287-D2FAD28E997E}" type="sibTrans" cxnId="{7A13A152-C806-4308-A775-915222609971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3CEDA88-BA2D-4EE9-8671-97904927068C}">
      <dgm:prSet phldrT="[Text]" custT="1"/>
      <dgm:spPr/>
      <dgm:t>
        <a:bodyPr/>
        <a:lstStyle/>
        <a:p>
          <a:r>
            <a:rPr lang="en-GB" sz="1000" dirty="0" smtClean="0"/>
            <a:t>Apprenticeship</a:t>
          </a:r>
          <a:endParaRPr lang="en-GB" sz="1000" dirty="0"/>
        </a:p>
      </dgm:t>
    </dgm:pt>
    <dgm:pt modelId="{EE6C3F87-7AF1-447E-9B91-DB0ADD9C6C8C}" type="parTrans" cxnId="{1EDD6349-2C60-4FA9-8311-7BD4EF5AECBE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64964FA6-C4DC-474B-91E2-856B0F37A9A2}" type="sibTrans" cxnId="{1EDD6349-2C60-4FA9-8311-7BD4EF5AECBE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25298F1-E367-408A-8FC4-9FE53252A80B}">
      <dgm:prSet phldrT="[Text]" custT="1"/>
      <dgm:spPr/>
      <dgm:t>
        <a:bodyPr/>
        <a:lstStyle/>
        <a:p>
          <a:r>
            <a:rPr lang="en-GB" sz="1000" smtClean="0"/>
            <a:t>School Leaver Programme</a:t>
          </a:r>
          <a:endParaRPr lang="en-GB" sz="1000" dirty="0"/>
        </a:p>
      </dgm:t>
    </dgm:pt>
    <dgm:pt modelId="{250EF26A-B1A8-4723-A911-7F60137BCE0D}" type="parTrans" cxnId="{4B4D5130-364E-49C4-B279-2B6E36DC092A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C01B3410-7B6B-4079-AFB7-4E810BF8DCF8}" type="sibTrans" cxnId="{4B4D5130-364E-49C4-B279-2B6E36DC092A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49E2BF82-422F-4CA8-AB95-C07EA4E04BE4}">
      <dgm:prSet phldrT="[Text]" custT="1"/>
      <dgm:spPr/>
      <dgm:t>
        <a:bodyPr/>
        <a:lstStyle/>
        <a:p>
          <a:r>
            <a:rPr lang="en-GB" sz="1000" smtClean="0"/>
            <a:t>Gap Year</a:t>
          </a:r>
          <a:endParaRPr lang="en-GB" sz="1000" dirty="0"/>
        </a:p>
      </dgm:t>
    </dgm:pt>
    <dgm:pt modelId="{F9746D53-088C-42CE-974C-1B1AC8CD91E7}" type="parTrans" cxnId="{75555A81-0947-4248-8A0E-E6692962ACD5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F66C0831-37B2-4FE4-A9EC-89797BDAEACD}" type="sibTrans" cxnId="{75555A81-0947-4248-8A0E-E6692962ACD5}">
      <dgm:prSet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9ABB2FC3-6263-4EB9-B570-234608742243}" type="pres">
      <dgm:prSet presAssocID="{5F0C51D4-BD9E-43B4-B762-D567734631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6A49C8-CD82-465A-96D8-7E3E8E574BFD}" type="pres">
      <dgm:prSet presAssocID="{93246886-1498-4C68-BA9A-7F11AC203D18}" presName="centerShape" presStyleLbl="node0" presStyleIdx="0" presStyleCnt="1"/>
      <dgm:spPr/>
      <dgm:t>
        <a:bodyPr/>
        <a:lstStyle/>
        <a:p>
          <a:endParaRPr lang="en-GB"/>
        </a:p>
      </dgm:t>
    </dgm:pt>
    <dgm:pt modelId="{D6A9410F-C95A-4AC4-9259-FC997FF7DC69}" type="pres">
      <dgm:prSet presAssocID="{514AF7A2-346D-4EB5-813C-AC0AE344BB6C}" presName="parTrans" presStyleLbl="sibTrans2D1" presStyleIdx="0" presStyleCnt="5"/>
      <dgm:spPr/>
      <dgm:t>
        <a:bodyPr/>
        <a:lstStyle/>
        <a:p>
          <a:endParaRPr lang="en-GB"/>
        </a:p>
      </dgm:t>
    </dgm:pt>
    <dgm:pt modelId="{8C17DDB9-F4FE-4F26-A7C4-F642D9582B90}" type="pres">
      <dgm:prSet presAssocID="{514AF7A2-346D-4EB5-813C-AC0AE344BB6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885CDAC-0881-4686-961D-5E161E76B19C}" type="pres">
      <dgm:prSet presAssocID="{1BF2BAB4-8ED1-476E-8E64-5974F75ACC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04618-86B0-41C5-8A9F-CED7AD4A9EE7}" type="pres">
      <dgm:prSet presAssocID="{4AAB1EB2-3B38-4C4E-8E49-AD30FE5EF28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A7CE33F-DD66-4A74-B471-CBB1D25D353E}" type="pres">
      <dgm:prSet presAssocID="{4AAB1EB2-3B38-4C4E-8E49-AD30FE5EF28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656BA30-3DD6-4A32-90AA-318985D63B64}" type="pres">
      <dgm:prSet presAssocID="{37DC5CA1-0AC1-4037-87E2-A159F52657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C1DA5-1677-4D00-A493-9B21BE967301}" type="pres">
      <dgm:prSet presAssocID="{EE6C3F87-7AF1-447E-9B91-DB0ADD9C6C8C}" presName="parTrans" presStyleLbl="sibTrans2D1" presStyleIdx="2" presStyleCnt="5"/>
      <dgm:spPr/>
      <dgm:t>
        <a:bodyPr/>
        <a:lstStyle/>
        <a:p>
          <a:endParaRPr lang="en-GB"/>
        </a:p>
      </dgm:t>
    </dgm:pt>
    <dgm:pt modelId="{6011A34B-AD91-461E-8D2B-23561F5245A6}" type="pres">
      <dgm:prSet presAssocID="{EE6C3F87-7AF1-447E-9B91-DB0ADD9C6C8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BF0286BC-EEA8-431B-BAD7-EDB2C00FAF0C}" type="pres">
      <dgm:prSet presAssocID="{A3CEDA88-BA2D-4EE9-8671-9790492706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28EA05-10A5-41C6-8874-DF47650EE482}" type="pres">
      <dgm:prSet presAssocID="{250EF26A-B1A8-4723-A911-7F60137BCE0D}" presName="parTrans" presStyleLbl="sibTrans2D1" presStyleIdx="3" presStyleCnt="5"/>
      <dgm:spPr/>
      <dgm:t>
        <a:bodyPr/>
        <a:lstStyle/>
        <a:p>
          <a:endParaRPr lang="en-GB"/>
        </a:p>
      </dgm:t>
    </dgm:pt>
    <dgm:pt modelId="{A0ABD143-6BBF-4D51-B18F-607B5C75C10F}" type="pres">
      <dgm:prSet presAssocID="{250EF26A-B1A8-4723-A911-7F60137BCE0D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E66D1178-9038-4C51-BC28-0A7801F124CA}" type="pres">
      <dgm:prSet presAssocID="{925298F1-E367-408A-8FC4-9FE53252A8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33897-6FA9-4C74-8ED2-0DF205DFB5B5}" type="pres">
      <dgm:prSet presAssocID="{F9746D53-088C-42CE-974C-1B1AC8CD91E7}" presName="parTrans" presStyleLbl="sibTrans2D1" presStyleIdx="4" presStyleCnt="5"/>
      <dgm:spPr/>
      <dgm:t>
        <a:bodyPr/>
        <a:lstStyle/>
        <a:p>
          <a:endParaRPr lang="en-GB"/>
        </a:p>
      </dgm:t>
    </dgm:pt>
    <dgm:pt modelId="{31397D1F-C5CE-44B6-A575-2C9DA3FE5B32}" type="pres">
      <dgm:prSet presAssocID="{F9746D53-088C-42CE-974C-1B1AC8CD91E7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53453279-1986-4118-8473-A571271A79CA}" type="pres">
      <dgm:prSet presAssocID="{49E2BF82-422F-4CA8-AB95-C07EA4E04B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357310-1927-415A-BD27-02C4DBA591EA}" srcId="{5F0C51D4-BD9E-43B4-B762-D5677346315F}" destId="{93246886-1498-4C68-BA9A-7F11AC203D18}" srcOrd="0" destOrd="0" parTransId="{B892CDA6-C016-45C8-BB34-5B49A76E562D}" sibTransId="{D1939844-3515-40BE-A953-D8B4C90BCBCB}"/>
    <dgm:cxn modelId="{9ABF6B27-0B5C-45A5-865F-5C7E10C775F9}" type="presOf" srcId="{37DC5CA1-0AC1-4037-87E2-A159F5265700}" destId="{5656BA30-3DD6-4A32-90AA-318985D63B64}" srcOrd="0" destOrd="0" presId="urn:microsoft.com/office/officeart/2005/8/layout/radial5"/>
    <dgm:cxn modelId="{1EDD6349-2C60-4FA9-8311-7BD4EF5AECBE}" srcId="{93246886-1498-4C68-BA9A-7F11AC203D18}" destId="{A3CEDA88-BA2D-4EE9-8671-97904927068C}" srcOrd="2" destOrd="0" parTransId="{EE6C3F87-7AF1-447E-9B91-DB0ADD9C6C8C}" sibTransId="{64964FA6-C4DC-474B-91E2-856B0F37A9A2}"/>
    <dgm:cxn modelId="{E2BFEFEE-CD0F-4AAB-98A8-F957592FE707}" type="presOf" srcId="{250EF26A-B1A8-4723-A911-7F60137BCE0D}" destId="{A028EA05-10A5-41C6-8874-DF47650EE482}" srcOrd="0" destOrd="0" presId="urn:microsoft.com/office/officeart/2005/8/layout/radial5"/>
    <dgm:cxn modelId="{669963F2-EF4F-407C-A875-FDC2E56E50FA}" type="presOf" srcId="{EE6C3F87-7AF1-447E-9B91-DB0ADD9C6C8C}" destId="{6011A34B-AD91-461E-8D2B-23561F5245A6}" srcOrd="1" destOrd="0" presId="urn:microsoft.com/office/officeart/2005/8/layout/radial5"/>
    <dgm:cxn modelId="{78DC01E1-8A41-45E7-A765-3458CB1934AE}" type="presOf" srcId="{93246886-1498-4C68-BA9A-7F11AC203D18}" destId="{E06A49C8-CD82-465A-96D8-7E3E8E574BFD}" srcOrd="0" destOrd="0" presId="urn:microsoft.com/office/officeart/2005/8/layout/radial5"/>
    <dgm:cxn modelId="{E956F355-A13A-4365-B0C6-98561310A08E}" type="presOf" srcId="{4AAB1EB2-3B38-4C4E-8E49-AD30FE5EF283}" destId="{4D404618-86B0-41C5-8A9F-CED7AD4A9EE7}" srcOrd="0" destOrd="0" presId="urn:microsoft.com/office/officeart/2005/8/layout/radial5"/>
    <dgm:cxn modelId="{4A54C365-A7EC-4DED-9A71-A1927D8E81F8}" type="presOf" srcId="{514AF7A2-346D-4EB5-813C-AC0AE344BB6C}" destId="{8C17DDB9-F4FE-4F26-A7C4-F642D9582B90}" srcOrd="1" destOrd="0" presId="urn:microsoft.com/office/officeart/2005/8/layout/radial5"/>
    <dgm:cxn modelId="{DFE83EB4-64A2-43C0-89FD-B092E5806D76}" type="presOf" srcId="{4AAB1EB2-3B38-4C4E-8E49-AD30FE5EF283}" destId="{1A7CE33F-DD66-4A74-B471-CBB1D25D353E}" srcOrd="1" destOrd="0" presId="urn:microsoft.com/office/officeart/2005/8/layout/radial5"/>
    <dgm:cxn modelId="{F70E90FA-BC19-42CA-BDF4-FC1A1F402C56}" type="presOf" srcId="{5F0C51D4-BD9E-43B4-B762-D5677346315F}" destId="{9ABB2FC3-6263-4EB9-B570-234608742243}" srcOrd="0" destOrd="0" presId="urn:microsoft.com/office/officeart/2005/8/layout/radial5"/>
    <dgm:cxn modelId="{7A13A152-C806-4308-A775-915222609971}" srcId="{93246886-1498-4C68-BA9A-7F11AC203D18}" destId="{37DC5CA1-0AC1-4037-87E2-A159F5265700}" srcOrd="1" destOrd="0" parTransId="{4AAB1EB2-3B38-4C4E-8E49-AD30FE5EF283}" sibTransId="{354FA2F0-9732-4E55-8287-D2FAD28E997E}"/>
    <dgm:cxn modelId="{F7A7137A-7E7C-48AF-875C-8BF610739EE1}" type="presOf" srcId="{925298F1-E367-408A-8FC4-9FE53252A80B}" destId="{E66D1178-9038-4C51-BC28-0A7801F124CA}" srcOrd="0" destOrd="0" presId="urn:microsoft.com/office/officeart/2005/8/layout/radial5"/>
    <dgm:cxn modelId="{C3C61A1B-D79F-4FFF-A13F-137174377B73}" type="presOf" srcId="{F9746D53-088C-42CE-974C-1B1AC8CD91E7}" destId="{23233897-6FA9-4C74-8ED2-0DF205DFB5B5}" srcOrd="0" destOrd="0" presId="urn:microsoft.com/office/officeart/2005/8/layout/radial5"/>
    <dgm:cxn modelId="{4B4D5130-364E-49C4-B279-2B6E36DC092A}" srcId="{93246886-1498-4C68-BA9A-7F11AC203D18}" destId="{925298F1-E367-408A-8FC4-9FE53252A80B}" srcOrd="3" destOrd="0" parTransId="{250EF26A-B1A8-4723-A911-7F60137BCE0D}" sibTransId="{C01B3410-7B6B-4079-AFB7-4E810BF8DCF8}"/>
    <dgm:cxn modelId="{12C5DF55-594C-4FC7-AA5F-F6873F82029D}" type="presOf" srcId="{F9746D53-088C-42CE-974C-1B1AC8CD91E7}" destId="{31397D1F-C5CE-44B6-A575-2C9DA3FE5B32}" srcOrd="1" destOrd="0" presId="urn:microsoft.com/office/officeart/2005/8/layout/radial5"/>
    <dgm:cxn modelId="{7EDBFC94-8437-42D8-9608-4D391FB423FE}" type="presOf" srcId="{514AF7A2-346D-4EB5-813C-AC0AE344BB6C}" destId="{D6A9410F-C95A-4AC4-9259-FC997FF7DC69}" srcOrd="0" destOrd="0" presId="urn:microsoft.com/office/officeart/2005/8/layout/radial5"/>
    <dgm:cxn modelId="{334AA8DD-1998-407F-865C-EC848FBDC57E}" type="presOf" srcId="{250EF26A-B1A8-4723-A911-7F60137BCE0D}" destId="{A0ABD143-6BBF-4D51-B18F-607B5C75C10F}" srcOrd="1" destOrd="0" presId="urn:microsoft.com/office/officeart/2005/8/layout/radial5"/>
    <dgm:cxn modelId="{192C7CB1-B440-4745-BF00-30C8528FF2A6}" type="presOf" srcId="{1BF2BAB4-8ED1-476E-8E64-5974F75ACCFF}" destId="{E885CDAC-0881-4686-961D-5E161E76B19C}" srcOrd="0" destOrd="0" presId="urn:microsoft.com/office/officeart/2005/8/layout/radial5"/>
    <dgm:cxn modelId="{132D3A25-D08F-462B-956C-BD1CA9D0848C}" type="presOf" srcId="{EE6C3F87-7AF1-447E-9B91-DB0ADD9C6C8C}" destId="{5F8C1DA5-1677-4D00-A493-9B21BE967301}" srcOrd="0" destOrd="0" presId="urn:microsoft.com/office/officeart/2005/8/layout/radial5"/>
    <dgm:cxn modelId="{9BD4E498-014D-4C2A-AAC0-BB45D7FD45E3}" srcId="{93246886-1498-4C68-BA9A-7F11AC203D18}" destId="{1BF2BAB4-8ED1-476E-8E64-5974F75ACCFF}" srcOrd="0" destOrd="0" parTransId="{514AF7A2-346D-4EB5-813C-AC0AE344BB6C}" sibTransId="{38FAACE6-54C0-47E4-B9B0-5AEFC793CEBB}"/>
    <dgm:cxn modelId="{03CEE4FD-3AA0-45AB-8814-70CAD9E53DD8}" type="presOf" srcId="{A3CEDA88-BA2D-4EE9-8671-97904927068C}" destId="{BF0286BC-EEA8-431B-BAD7-EDB2C00FAF0C}" srcOrd="0" destOrd="0" presId="urn:microsoft.com/office/officeart/2005/8/layout/radial5"/>
    <dgm:cxn modelId="{FA7E03A5-AD40-4CAF-AE5B-D1F3B35D5987}" type="presOf" srcId="{49E2BF82-422F-4CA8-AB95-C07EA4E04BE4}" destId="{53453279-1986-4118-8473-A571271A79CA}" srcOrd="0" destOrd="0" presId="urn:microsoft.com/office/officeart/2005/8/layout/radial5"/>
    <dgm:cxn modelId="{75555A81-0947-4248-8A0E-E6692962ACD5}" srcId="{93246886-1498-4C68-BA9A-7F11AC203D18}" destId="{49E2BF82-422F-4CA8-AB95-C07EA4E04BE4}" srcOrd="4" destOrd="0" parTransId="{F9746D53-088C-42CE-974C-1B1AC8CD91E7}" sibTransId="{F66C0831-37B2-4FE4-A9EC-89797BDAEACD}"/>
    <dgm:cxn modelId="{5E203FA9-9DEF-4B31-913E-675DB45F2284}" type="presParOf" srcId="{9ABB2FC3-6263-4EB9-B570-234608742243}" destId="{E06A49C8-CD82-465A-96D8-7E3E8E574BFD}" srcOrd="0" destOrd="0" presId="urn:microsoft.com/office/officeart/2005/8/layout/radial5"/>
    <dgm:cxn modelId="{82BBF9E9-2CBD-4F34-B0BC-F424B70D9C1E}" type="presParOf" srcId="{9ABB2FC3-6263-4EB9-B570-234608742243}" destId="{D6A9410F-C95A-4AC4-9259-FC997FF7DC69}" srcOrd="1" destOrd="0" presId="urn:microsoft.com/office/officeart/2005/8/layout/radial5"/>
    <dgm:cxn modelId="{F78B5AC3-5A20-443E-A1AE-A68A2238CDE7}" type="presParOf" srcId="{D6A9410F-C95A-4AC4-9259-FC997FF7DC69}" destId="{8C17DDB9-F4FE-4F26-A7C4-F642D9582B90}" srcOrd="0" destOrd="0" presId="urn:microsoft.com/office/officeart/2005/8/layout/radial5"/>
    <dgm:cxn modelId="{F63E0C29-9358-4C40-9637-C20B0D32C014}" type="presParOf" srcId="{9ABB2FC3-6263-4EB9-B570-234608742243}" destId="{E885CDAC-0881-4686-961D-5E161E76B19C}" srcOrd="2" destOrd="0" presId="urn:microsoft.com/office/officeart/2005/8/layout/radial5"/>
    <dgm:cxn modelId="{5253A8DF-8BFC-49AA-AF04-06071597C397}" type="presParOf" srcId="{9ABB2FC3-6263-4EB9-B570-234608742243}" destId="{4D404618-86B0-41C5-8A9F-CED7AD4A9EE7}" srcOrd="3" destOrd="0" presId="urn:microsoft.com/office/officeart/2005/8/layout/radial5"/>
    <dgm:cxn modelId="{A8236D35-1E4B-477E-854F-0A4D0E02AB9F}" type="presParOf" srcId="{4D404618-86B0-41C5-8A9F-CED7AD4A9EE7}" destId="{1A7CE33F-DD66-4A74-B471-CBB1D25D353E}" srcOrd="0" destOrd="0" presId="urn:microsoft.com/office/officeart/2005/8/layout/radial5"/>
    <dgm:cxn modelId="{65607AED-B841-4C38-B8A0-1F7757F811C4}" type="presParOf" srcId="{9ABB2FC3-6263-4EB9-B570-234608742243}" destId="{5656BA30-3DD6-4A32-90AA-318985D63B64}" srcOrd="4" destOrd="0" presId="urn:microsoft.com/office/officeart/2005/8/layout/radial5"/>
    <dgm:cxn modelId="{711B0599-1273-4D43-9595-A5AB7BF78D1F}" type="presParOf" srcId="{9ABB2FC3-6263-4EB9-B570-234608742243}" destId="{5F8C1DA5-1677-4D00-A493-9B21BE967301}" srcOrd="5" destOrd="0" presId="urn:microsoft.com/office/officeart/2005/8/layout/radial5"/>
    <dgm:cxn modelId="{187AB778-44EF-40B7-81AD-F5A4F5C5BC72}" type="presParOf" srcId="{5F8C1DA5-1677-4D00-A493-9B21BE967301}" destId="{6011A34B-AD91-461E-8D2B-23561F5245A6}" srcOrd="0" destOrd="0" presId="urn:microsoft.com/office/officeart/2005/8/layout/radial5"/>
    <dgm:cxn modelId="{777A1952-BC1F-4993-ADB6-348EA6CE8A4A}" type="presParOf" srcId="{9ABB2FC3-6263-4EB9-B570-234608742243}" destId="{BF0286BC-EEA8-431B-BAD7-EDB2C00FAF0C}" srcOrd="6" destOrd="0" presId="urn:microsoft.com/office/officeart/2005/8/layout/radial5"/>
    <dgm:cxn modelId="{A228FC40-702B-42BE-AD36-3D4E4C07C911}" type="presParOf" srcId="{9ABB2FC3-6263-4EB9-B570-234608742243}" destId="{A028EA05-10A5-41C6-8874-DF47650EE482}" srcOrd="7" destOrd="0" presId="urn:microsoft.com/office/officeart/2005/8/layout/radial5"/>
    <dgm:cxn modelId="{6B0CCA1D-4B39-415B-936C-E66B1608CF84}" type="presParOf" srcId="{A028EA05-10A5-41C6-8874-DF47650EE482}" destId="{A0ABD143-6BBF-4D51-B18F-607B5C75C10F}" srcOrd="0" destOrd="0" presId="urn:microsoft.com/office/officeart/2005/8/layout/radial5"/>
    <dgm:cxn modelId="{4FAB5F9A-47A8-4D69-8A37-38455536AD73}" type="presParOf" srcId="{9ABB2FC3-6263-4EB9-B570-234608742243}" destId="{E66D1178-9038-4C51-BC28-0A7801F124CA}" srcOrd="8" destOrd="0" presId="urn:microsoft.com/office/officeart/2005/8/layout/radial5"/>
    <dgm:cxn modelId="{CCB0A243-C857-4371-AA5C-74A1F5186152}" type="presParOf" srcId="{9ABB2FC3-6263-4EB9-B570-234608742243}" destId="{23233897-6FA9-4C74-8ED2-0DF205DFB5B5}" srcOrd="9" destOrd="0" presId="urn:microsoft.com/office/officeart/2005/8/layout/radial5"/>
    <dgm:cxn modelId="{79D3EE53-053E-482D-8C8A-F2A35B19C8D6}" type="presParOf" srcId="{23233897-6FA9-4C74-8ED2-0DF205DFB5B5}" destId="{31397D1F-C5CE-44B6-A575-2C9DA3FE5B32}" srcOrd="0" destOrd="0" presId="urn:microsoft.com/office/officeart/2005/8/layout/radial5"/>
    <dgm:cxn modelId="{C4DFB3DB-A3CE-43AD-84F8-F5A7D328C43B}" type="presParOf" srcId="{9ABB2FC3-6263-4EB9-B570-234608742243}" destId="{53453279-1986-4118-8473-A571271A79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633CD-6F7F-40B5-8ECB-4C0216193C90}" type="doc">
      <dgm:prSet loTypeId="urn:microsoft.com/office/officeart/2011/layout/HexagonRadial" loCatId="cycl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A72A4AEC-5C78-46EC-81B1-BCFD005DB3D4}">
      <dgm:prSet phldrT="[Text]" phldr="1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en-GB" sz="1800" dirty="0"/>
        </a:p>
      </dgm:t>
    </dgm:pt>
    <dgm:pt modelId="{0A765492-DDD8-4F13-8248-2C6AC0F4EB54}" type="parTrans" cxnId="{5436F3A1-AC3F-4A02-9F79-FA5334490EDC}">
      <dgm:prSet/>
      <dgm:spPr/>
      <dgm:t>
        <a:bodyPr/>
        <a:lstStyle/>
        <a:p>
          <a:pPr algn="ctr"/>
          <a:endParaRPr lang="en-GB" sz="1800"/>
        </a:p>
      </dgm:t>
    </dgm:pt>
    <dgm:pt modelId="{F4DEAB86-990D-41F9-B198-7027A16D4B89}" type="sibTrans" cxnId="{5436F3A1-AC3F-4A02-9F79-FA5334490EDC}">
      <dgm:prSet/>
      <dgm:spPr/>
      <dgm:t>
        <a:bodyPr/>
        <a:lstStyle/>
        <a:p>
          <a:pPr algn="ctr"/>
          <a:endParaRPr lang="en-GB" sz="1800"/>
        </a:p>
      </dgm:t>
    </dgm:pt>
    <dgm:pt modelId="{885FEE7E-151C-4755-87B9-9C7C4713A73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Business and Technology Services</a:t>
          </a:r>
          <a:endParaRPr lang="en-GB" sz="1800" dirty="0"/>
        </a:p>
      </dgm:t>
    </dgm:pt>
    <dgm:pt modelId="{47901429-86A2-4A32-B703-A11385E843E2}" type="parTrans" cxnId="{4817CF66-7B28-4A13-9ECA-A8AF5635F2A1}">
      <dgm:prSet/>
      <dgm:spPr/>
      <dgm:t>
        <a:bodyPr/>
        <a:lstStyle/>
        <a:p>
          <a:pPr algn="ctr"/>
          <a:endParaRPr lang="en-GB" sz="1800"/>
        </a:p>
      </dgm:t>
    </dgm:pt>
    <dgm:pt modelId="{C3DB0407-220C-4983-A5BD-16DF33E05EC2}" type="sibTrans" cxnId="{4817CF66-7B28-4A13-9ECA-A8AF5635F2A1}">
      <dgm:prSet/>
      <dgm:spPr/>
      <dgm:t>
        <a:bodyPr/>
        <a:lstStyle/>
        <a:p>
          <a:pPr algn="ctr"/>
          <a:endParaRPr lang="en-GB" sz="1800"/>
        </a:p>
      </dgm:t>
    </dgm:pt>
    <dgm:pt modelId="{73CD4F87-5CD1-4B5A-AD04-F2D9C5220801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70,000 Employees</a:t>
          </a:r>
          <a:endParaRPr lang="en-GB" sz="1800" dirty="0"/>
        </a:p>
      </dgm:t>
    </dgm:pt>
    <dgm:pt modelId="{8B83D2C0-3F2F-4FD9-BDF0-AA0BE8F903FD}" type="parTrans" cxnId="{AC366908-6540-4930-9259-5EB4D1512DA9}">
      <dgm:prSet/>
      <dgm:spPr/>
      <dgm:t>
        <a:bodyPr/>
        <a:lstStyle/>
        <a:p>
          <a:pPr algn="ctr"/>
          <a:endParaRPr lang="en-GB" sz="1800"/>
        </a:p>
      </dgm:t>
    </dgm:pt>
    <dgm:pt modelId="{9999FB1E-73B7-4806-8627-B80A66A13A5F}" type="sibTrans" cxnId="{AC366908-6540-4930-9259-5EB4D1512DA9}">
      <dgm:prSet/>
      <dgm:spPr/>
      <dgm:t>
        <a:bodyPr/>
        <a:lstStyle/>
        <a:p>
          <a:pPr algn="ctr"/>
          <a:endParaRPr lang="en-GB" sz="1800"/>
        </a:p>
      </dgm:t>
    </dgm:pt>
    <dgm:pt modelId="{4FD576B5-AF6F-4011-A927-77E1FC5DB292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Countries across the globe</a:t>
          </a:r>
          <a:endParaRPr lang="en-GB" sz="1800" dirty="0"/>
        </a:p>
      </dgm:t>
    </dgm:pt>
    <dgm:pt modelId="{C4ADAC66-DFC3-41AF-9F17-00B1CABB4288}" type="parTrans" cxnId="{B820EFAE-2575-44BE-94DB-6D2CE3EC13E1}">
      <dgm:prSet/>
      <dgm:spPr/>
      <dgm:t>
        <a:bodyPr/>
        <a:lstStyle/>
        <a:p>
          <a:pPr algn="ctr"/>
          <a:endParaRPr lang="en-GB" sz="1800"/>
        </a:p>
      </dgm:t>
    </dgm:pt>
    <dgm:pt modelId="{12011E73-E225-4423-98BA-6B2672ACBCA3}" type="sibTrans" cxnId="{B820EFAE-2575-44BE-94DB-6D2CE3EC13E1}">
      <dgm:prSet/>
      <dgm:spPr/>
      <dgm:t>
        <a:bodyPr/>
        <a:lstStyle/>
        <a:p>
          <a:pPr algn="ctr"/>
          <a:endParaRPr lang="en-GB" sz="1800"/>
        </a:p>
      </dgm:t>
    </dgm:pt>
    <dgm:pt modelId="{DE6712B3-D357-48B4-8A37-154BD2F4C42F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10,000 Clients</a:t>
          </a:r>
          <a:endParaRPr lang="en-GB" sz="1800" dirty="0"/>
        </a:p>
      </dgm:t>
    </dgm:pt>
    <dgm:pt modelId="{A634A1F0-0261-4359-803F-5650843E873C}" type="parTrans" cxnId="{F40091D5-1F8E-496A-8023-981D65000A97}">
      <dgm:prSet/>
      <dgm:spPr/>
      <dgm:t>
        <a:bodyPr/>
        <a:lstStyle/>
        <a:p>
          <a:pPr algn="ctr"/>
          <a:endParaRPr lang="en-GB" sz="1800"/>
        </a:p>
      </dgm:t>
    </dgm:pt>
    <dgm:pt modelId="{371AEEB6-3407-48E2-A273-540BC49A1A3C}" type="sibTrans" cxnId="{F40091D5-1F8E-496A-8023-981D65000A97}">
      <dgm:prSet/>
      <dgm:spPr/>
      <dgm:t>
        <a:bodyPr/>
        <a:lstStyle/>
        <a:p>
          <a:pPr algn="ctr"/>
          <a:endParaRPr lang="en-GB" sz="1800"/>
        </a:p>
      </dgm:t>
    </dgm:pt>
    <dgm:pt modelId="{0FBFA8ED-F836-4B65-B441-A95F7D20CAEB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400 Local Offices</a:t>
          </a:r>
          <a:endParaRPr lang="en-GB" sz="1800" dirty="0"/>
        </a:p>
      </dgm:t>
    </dgm:pt>
    <dgm:pt modelId="{4126E329-877D-4EE7-84E4-6524FDF03BD4}" type="parTrans" cxnId="{0FAF8C05-CABD-454A-BAE3-13CD91BFD482}">
      <dgm:prSet/>
      <dgm:spPr/>
      <dgm:t>
        <a:bodyPr/>
        <a:lstStyle/>
        <a:p>
          <a:pPr algn="ctr"/>
          <a:endParaRPr lang="en-GB" sz="1800"/>
        </a:p>
      </dgm:t>
    </dgm:pt>
    <dgm:pt modelId="{554177E3-7E53-40A8-A1C6-0A16939061FA}" type="sibTrans" cxnId="{0FAF8C05-CABD-454A-BAE3-13CD91BFD482}">
      <dgm:prSet/>
      <dgm:spPr/>
      <dgm:t>
        <a:bodyPr/>
        <a:lstStyle/>
        <a:p>
          <a:pPr algn="ctr"/>
          <a:endParaRPr lang="en-GB" sz="1800"/>
        </a:p>
      </dgm:t>
    </dgm:pt>
    <dgm:pt modelId="{28B1C60D-6AAA-4975-B744-DAE04E528E49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GB" sz="1800" dirty="0" smtClean="0"/>
            <a:t>5</a:t>
          </a:r>
          <a:r>
            <a:rPr lang="en-GB" sz="1800" baseline="30000" dirty="0" smtClean="0"/>
            <a:t>th</a:t>
          </a:r>
          <a:r>
            <a:rPr lang="en-GB" sz="1800" dirty="0" smtClean="0"/>
            <a:t> Largest IT Services Provider in the world!</a:t>
          </a:r>
          <a:endParaRPr lang="en-GB" sz="1800" dirty="0"/>
        </a:p>
      </dgm:t>
    </dgm:pt>
    <dgm:pt modelId="{D2DF5436-02EC-47EA-B47E-C14E2CE55BF6}" type="parTrans" cxnId="{18640B60-B5C2-4854-8329-FCB98AC7BD08}">
      <dgm:prSet/>
      <dgm:spPr/>
      <dgm:t>
        <a:bodyPr/>
        <a:lstStyle/>
        <a:p>
          <a:pPr algn="ctr"/>
          <a:endParaRPr lang="en-GB" sz="1800"/>
        </a:p>
      </dgm:t>
    </dgm:pt>
    <dgm:pt modelId="{D6E67771-9E33-4D0E-89A8-5C879A6928D5}" type="sibTrans" cxnId="{18640B60-B5C2-4854-8329-FCB98AC7BD08}">
      <dgm:prSet/>
      <dgm:spPr/>
      <dgm:t>
        <a:bodyPr/>
        <a:lstStyle/>
        <a:p>
          <a:pPr algn="ctr"/>
          <a:endParaRPr lang="en-GB" sz="1800"/>
        </a:p>
      </dgm:t>
    </dgm:pt>
    <dgm:pt modelId="{0D8E2221-3ED0-4DB9-8DE9-CBCAFB0622CA}" type="pres">
      <dgm:prSet presAssocID="{594633CD-6F7F-40B5-8ECB-4C0216193C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060E8AF-31DD-460E-B7AA-81BD8E9E274E}" type="pres">
      <dgm:prSet presAssocID="{A72A4AEC-5C78-46EC-81B1-BCFD005DB3D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A74F7503-8CDD-47E7-8D2C-D7043810E236}" type="pres">
      <dgm:prSet presAssocID="{885FEE7E-151C-4755-87B9-9C7C4713A732}" presName="Accent1" presStyleCnt="0"/>
      <dgm:spPr/>
      <dgm:t>
        <a:bodyPr/>
        <a:lstStyle/>
        <a:p>
          <a:endParaRPr lang="en-GB"/>
        </a:p>
      </dgm:t>
    </dgm:pt>
    <dgm:pt modelId="{F5DE726B-EEB8-4F7A-9205-1B0B1C4093CD}" type="pres">
      <dgm:prSet presAssocID="{885FEE7E-151C-4755-87B9-9C7C4713A732}" presName="Accent" presStyleLbl="bgShp" presStyleIdx="0" presStyleCnt="6"/>
      <dgm:spPr/>
      <dgm:t>
        <a:bodyPr/>
        <a:lstStyle/>
        <a:p>
          <a:endParaRPr lang="en-GB"/>
        </a:p>
      </dgm:t>
    </dgm:pt>
    <dgm:pt modelId="{D043F95D-0CDF-4633-9F4E-E0D50252FECA}" type="pres">
      <dgm:prSet presAssocID="{885FEE7E-151C-4755-87B9-9C7C4713A732}" presName="Child1" presStyleLbl="node1" presStyleIdx="0" presStyleCnt="6" custScaleX="108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190CCC-BDA7-4691-87F1-F83F7B21FCC6}" type="pres">
      <dgm:prSet presAssocID="{73CD4F87-5CD1-4B5A-AD04-F2D9C5220801}" presName="Accent2" presStyleCnt="0"/>
      <dgm:spPr/>
      <dgm:t>
        <a:bodyPr/>
        <a:lstStyle/>
        <a:p>
          <a:endParaRPr lang="en-GB"/>
        </a:p>
      </dgm:t>
    </dgm:pt>
    <dgm:pt modelId="{0F7A0DA7-0D90-4D97-A9D1-FD9B089CA256}" type="pres">
      <dgm:prSet presAssocID="{73CD4F87-5CD1-4B5A-AD04-F2D9C5220801}" presName="Accent" presStyleLbl="bgShp" presStyleIdx="1" presStyleCnt="6" custLinFactY="100000" custLinFactNeighborX="-83140" custLinFactNeighborY="1168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2DE3655-B421-41B5-B689-C90258C8590E}" type="pres">
      <dgm:prSet presAssocID="{73CD4F87-5CD1-4B5A-AD04-F2D9C5220801}" presName="Child2" presStyleLbl="node1" presStyleIdx="1" presStyleCnt="6" custScaleX="106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15DD82-6390-4206-8FD3-856A2900F4CE}" type="pres">
      <dgm:prSet presAssocID="{4FD576B5-AF6F-4011-A927-77E1FC5DB292}" presName="Accent3" presStyleCnt="0"/>
      <dgm:spPr/>
      <dgm:t>
        <a:bodyPr/>
        <a:lstStyle/>
        <a:p>
          <a:endParaRPr lang="en-GB"/>
        </a:p>
      </dgm:t>
    </dgm:pt>
    <dgm:pt modelId="{0B95B183-CC6B-42FC-9B3F-8532C31D75B5}" type="pres">
      <dgm:prSet presAssocID="{4FD576B5-AF6F-4011-A927-77E1FC5DB292}" presName="Accent" presStyleLbl="bgShp" presStyleIdx="2" presStyleCnt="6" custLinFactX="-99847" custLinFactNeighborX="-100000" custLinFactNeighborY="29937"/>
      <dgm:spPr/>
      <dgm:t>
        <a:bodyPr/>
        <a:lstStyle/>
        <a:p>
          <a:endParaRPr lang="en-GB"/>
        </a:p>
      </dgm:t>
    </dgm:pt>
    <dgm:pt modelId="{FFC7E423-8F70-45AF-B97B-60694F8958DB}" type="pres">
      <dgm:prSet presAssocID="{4FD576B5-AF6F-4011-A927-77E1FC5DB292}" presName="Child3" presStyleLbl="node1" presStyleIdx="2" presStyleCnt="6" custScaleX="106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1BC61-5D15-4294-80DC-FA63841B6EE1}" type="pres">
      <dgm:prSet presAssocID="{DE6712B3-D357-48B4-8A37-154BD2F4C42F}" presName="Accent4" presStyleCnt="0"/>
      <dgm:spPr/>
      <dgm:t>
        <a:bodyPr/>
        <a:lstStyle/>
        <a:p>
          <a:endParaRPr lang="en-GB"/>
        </a:p>
      </dgm:t>
    </dgm:pt>
    <dgm:pt modelId="{739608F6-BF40-4F39-B847-8C6E3480D570}" type="pres">
      <dgm:prSet presAssocID="{DE6712B3-D357-48B4-8A37-154BD2F4C42F}" presName="Accent" presStyleLbl="bgShp" presStyleIdx="3" presStyleCnt="6" custLinFactX="-18775" custLinFactY="-81091" custLinFactNeighborX="-100000" custLinFactNeighborY="-100000"/>
      <dgm:spPr/>
      <dgm:t>
        <a:bodyPr/>
        <a:lstStyle/>
        <a:p>
          <a:endParaRPr lang="en-GB"/>
        </a:p>
      </dgm:t>
    </dgm:pt>
    <dgm:pt modelId="{469F4AF9-24C0-4648-868C-1612F1745286}" type="pres">
      <dgm:prSet presAssocID="{DE6712B3-D357-48B4-8A37-154BD2F4C42F}" presName="Child4" presStyleLbl="node1" presStyleIdx="3" presStyleCnt="6" custScaleX="104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4084A6-B209-46F0-B91D-9E55C31B8B76}" type="pres">
      <dgm:prSet presAssocID="{0FBFA8ED-F836-4B65-B441-A95F7D20CAEB}" presName="Accent5" presStyleCnt="0"/>
      <dgm:spPr/>
      <dgm:t>
        <a:bodyPr/>
        <a:lstStyle/>
        <a:p>
          <a:endParaRPr lang="en-GB"/>
        </a:p>
      </dgm:t>
    </dgm:pt>
    <dgm:pt modelId="{F8855CC5-4017-4E01-993F-4BCA5812C400}" type="pres">
      <dgm:prSet presAssocID="{0FBFA8ED-F836-4B65-B441-A95F7D20CAEB}" presName="Accent" presStyleLbl="bgShp" presStyleIdx="4" presStyleCnt="6" custLinFactY="-100000" custLinFactNeighborX="82335" custLinFactNeighborY="-109490"/>
      <dgm:spPr/>
      <dgm:t>
        <a:bodyPr/>
        <a:lstStyle/>
        <a:p>
          <a:endParaRPr lang="en-GB"/>
        </a:p>
      </dgm:t>
    </dgm:pt>
    <dgm:pt modelId="{3911E86D-E57B-4B79-BC39-356C5EB3ACCC}" type="pres">
      <dgm:prSet presAssocID="{0FBFA8ED-F836-4B65-B441-A95F7D20CAEB}" presName="Child5" presStyleLbl="node1" presStyleIdx="4" presStyleCnt="6" custScaleX="103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2E33F-5246-4D00-B3C7-0A46A628B3D7}" type="pres">
      <dgm:prSet presAssocID="{28B1C60D-6AAA-4975-B744-DAE04E528E49}" presName="Accent6" presStyleCnt="0"/>
      <dgm:spPr/>
      <dgm:t>
        <a:bodyPr/>
        <a:lstStyle/>
        <a:p>
          <a:endParaRPr lang="en-GB"/>
        </a:p>
      </dgm:t>
    </dgm:pt>
    <dgm:pt modelId="{CD7A796B-A6DA-44D2-9275-339911E99EC8}" type="pres">
      <dgm:prSet presAssocID="{28B1C60D-6AAA-4975-B744-DAE04E528E49}" presName="Accent" presStyleLbl="bgShp" presStyleIdx="5" presStyleCnt="6" custLinFactX="100000" custLinFactNeighborX="100954" custLinFactNeighborY="-16125"/>
      <dgm:spPr/>
      <dgm:t>
        <a:bodyPr/>
        <a:lstStyle/>
        <a:p>
          <a:endParaRPr lang="en-GB"/>
        </a:p>
      </dgm:t>
    </dgm:pt>
    <dgm:pt modelId="{94DFA441-6AB1-4ACD-BC5D-17E20C15D4CD}" type="pres">
      <dgm:prSet presAssocID="{28B1C60D-6AAA-4975-B744-DAE04E528E49}" presName="Child6" presStyleLbl="node1" presStyleIdx="5" presStyleCnt="6" custScaleX="108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73B1E3-182E-4C15-8720-2B196D737B2F}" type="presOf" srcId="{A72A4AEC-5C78-46EC-81B1-BCFD005DB3D4}" destId="{8060E8AF-31DD-460E-B7AA-81BD8E9E274E}" srcOrd="0" destOrd="0" presId="urn:microsoft.com/office/officeart/2011/layout/HexagonRadial"/>
    <dgm:cxn modelId="{AC366908-6540-4930-9259-5EB4D1512DA9}" srcId="{A72A4AEC-5C78-46EC-81B1-BCFD005DB3D4}" destId="{73CD4F87-5CD1-4B5A-AD04-F2D9C5220801}" srcOrd="1" destOrd="0" parTransId="{8B83D2C0-3F2F-4FD9-BDF0-AA0BE8F903FD}" sibTransId="{9999FB1E-73B7-4806-8627-B80A66A13A5F}"/>
    <dgm:cxn modelId="{38BAAA39-7170-4A2F-94C6-C58A597CE19E}" type="presOf" srcId="{0FBFA8ED-F836-4B65-B441-A95F7D20CAEB}" destId="{3911E86D-E57B-4B79-BC39-356C5EB3ACCC}" srcOrd="0" destOrd="0" presId="urn:microsoft.com/office/officeart/2011/layout/HexagonRadial"/>
    <dgm:cxn modelId="{07902980-0CA6-4AB2-A39A-3D7CA6610479}" type="presOf" srcId="{594633CD-6F7F-40B5-8ECB-4C0216193C90}" destId="{0D8E2221-3ED0-4DB9-8DE9-CBCAFB0622CA}" srcOrd="0" destOrd="0" presId="urn:microsoft.com/office/officeart/2011/layout/HexagonRadial"/>
    <dgm:cxn modelId="{F40091D5-1F8E-496A-8023-981D65000A97}" srcId="{A72A4AEC-5C78-46EC-81B1-BCFD005DB3D4}" destId="{DE6712B3-D357-48B4-8A37-154BD2F4C42F}" srcOrd="3" destOrd="0" parTransId="{A634A1F0-0261-4359-803F-5650843E873C}" sibTransId="{371AEEB6-3407-48E2-A273-540BC49A1A3C}"/>
    <dgm:cxn modelId="{4981F319-A8E0-42DD-B721-F5DD63168449}" type="presOf" srcId="{73CD4F87-5CD1-4B5A-AD04-F2D9C5220801}" destId="{C2DE3655-B421-41B5-B689-C90258C8590E}" srcOrd="0" destOrd="0" presId="urn:microsoft.com/office/officeart/2011/layout/HexagonRadial"/>
    <dgm:cxn modelId="{0FAF8C05-CABD-454A-BAE3-13CD91BFD482}" srcId="{A72A4AEC-5C78-46EC-81B1-BCFD005DB3D4}" destId="{0FBFA8ED-F836-4B65-B441-A95F7D20CAEB}" srcOrd="4" destOrd="0" parTransId="{4126E329-877D-4EE7-84E4-6524FDF03BD4}" sibTransId="{554177E3-7E53-40A8-A1C6-0A16939061FA}"/>
    <dgm:cxn modelId="{FF2C6B96-D181-485C-A6CC-27B85EAD907B}" type="presOf" srcId="{4FD576B5-AF6F-4011-A927-77E1FC5DB292}" destId="{FFC7E423-8F70-45AF-B97B-60694F8958DB}" srcOrd="0" destOrd="0" presId="urn:microsoft.com/office/officeart/2011/layout/HexagonRadial"/>
    <dgm:cxn modelId="{4817CF66-7B28-4A13-9ECA-A8AF5635F2A1}" srcId="{A72A4AEC-5C78-46EC-81B1-BCFD005DB3D4}" destId="{885FEE7E-151C-4755-87B9-9C7C4713A732}" srcOrd="0" destOrd="0" parTransId="{47901429-86A2-4A32-B703-A11385E843E2}" sibTransId="{C3DB0407-220C-4983-A5BD-16DF33E05EC2}"/>
    <dgm:cxn modelId="{18640B60-B5C2-4854-8329-FCB98AC7BD08}" srcId="{A72A4AEC-5C78-46EC-81B1-BCFD005DB3D4}" destId="{28B1C60D-6AAA-4975-B744-DAE04E528E49}" srcOrd="5" destOrd="0" parTransId="{D2DF5436-02EC-47EA-B47E-C14E2CE55BF6}" sibTransId="{D6E67771-9E33-4D0E-89A8-5C879A6928D5}"/>
    <dgm:cxn modelId="{B820EFAE-2575-44BE-94DB-6D2CE3EC13E1}" srcId="{A72A4AEC-5C78-46EC-81B1-BCFD005DB3D4}" destId="{4FD576B5-AF6F-4011-A927-77E1FC5DB292}" srcOrd="2" destOrd="0" parTransId="{C4ADAC66-DFC3-41AF-9F17-00B1CABB4288}" sibTransId="{12011E73-E225-4423-98BA-6B2672ACBCA3}"/>
    <dgm:cxn modelId="{29A7E3A0-72F8-441E-84F1-2483F3BA101B}" type="presOf" srcId="{28B1C60D-6AAA-4975-B744-DAE04E528E49}" destId="{94DFA441-6AB1-4ACD-BC5D-17E20C15D4CD}" srcOrd="0" destOrd="0" presId="urn:microsoft.com/office/officeart/2011/layout/HexagonRadial"/>
    <dgm:cxn modelId="{FF060FF7-83CB-46D9-9D3F-9DAB8D95B607}" type="presOf" srcId="{DE6712B3-D357-48B4-8A37-154BD2F4C42F}" destId="{469F4AF9-24C0-4648-868C-1612F1745286}" srcOrd="0" destOrd="0" presId="urn:microsoft.com/office/officeart/2011/layout/HexagonRadial"/>
    <dgm:cxn modelId="{A68FF92F-A561-4B6B-B8F9-461E545F6E14}" type="presOf" srcId="{885FEE7E-151C-4755-87B9-9C7C4713A732}" destId="{D043F95D-0CDF-4633-9F4E-E0D50252FECA}" srcOrd="0" destOrd="0" presId="urn:microsoft.com/office/officeart/2011/layout/HexagonRadial"/>
    <dgm:cxn modelId="{5436F3A1-AC3F-4A02-9F79-FA5334490EDC}" srcId="{594633CD-6F7F-40B5-8ECB-4C0216193C90}" destId="{A72A4AEC-5C78-46EC-81B1-BCFD005DB3D4}" srcOrd="0" destOrd="0" parTransId="{0A765492-DDD8-4F13-8248-2C6AC0F4EB54}" sibTransId="{F4DEAB86-990D-41F9-B198-7027A16D4B89}"/>
    <dgm:cxn modelId="{FD35C151-1876-415D-899B-E2872E59ADF6}" type="presParOf" srcId="{0D8E2221-3ED0-4DB9-8DE9-CBCAFB0622CA}" destId="{8060E8AF-31DD-460E-B7AA-81BD8E9E274E}" srcOrd="0" destOrd="0" presId="urn:microsoft.com/office/officeart/2011/layout/HexagonRadial"/>
    <dgm:cxn modelId="{FD1ED56C-B277-4BF3-9C90-38E675955D87}" type="presParOf" srcId="{0D8E2221-3ED0-4DB9-8DE9-CBCAFB0622CA}" destId="{A74F7503-8CDD-47E7-8D2C-D7043810E236}" srcOrd="1" destOrd="0" presId="urn:microsoft.com/office/officeart/2011/layout/HexagonRadial"/>
    <dgm:cxn modelId="{E5412800-2EFA-4A09-9704-9BB7FB52B353}" type="presParOf" srcId="{A74F7503-8CDD-47E7-8D2C-D7043810E236}" destId="{F5DE726B-EEB8-4F7A-9205-1B0B1C4093CD}" srcOrd="0" destOrd="0" presId="urn:microsoft.com/office/officeart/2011/layout/HexagonRadial"/>
    <dgm:cxn modelId="{C5F078B1-7D46-41C8-AB1D-79255B381378}" type="presParOf" srcId="{0D8E2221-3ED0-4DB9-8DE9-CBCAFB0622CA}" destId="{D043F95D-0CDF-4633-9F4E-E0D50252FECA}" srcOrd="2" destOrd="0" presId="urn:microsoft.com/office/officeart/2011/layout/HexagonRadial"/>
    <dgm:cxn modelId="{E851D73B-F70F-4331-91EA-09C83EC86744}" type="presParOf" srcId="{0D8E2221-3ED0-4DB9-8DE9-CBCAFB0622CA}" destId="{ED190CCC-BDA7-4691-87F1-F83F7B21FCC6}" srcOrd="3" destOrd="0" presId="urn:microsoft.com/office/officeart/2011/layout/HexagonRadial"/>
    <dgm:cxn modelId="{6707E4C8-2A6A-4A9C-B621-D1B0C274A9A3}" type="presParOf" srcId="{ED190CCC-BDA7-4691-87F1-F83F7B21FCC6}" destId="{0F7A0DA7-0D90-4D97-A9D1-FD9B089CA256}" srcOrd="0" destOrd="0" presId="urn:microsoft.com/office/officeart/2011/layout/HexagonRadial"/>
    <dgm:cxn modelId="{807775BB-6943-49EE-AEBB-CB12667D251D}" type="presParOf" srcId="{0D8E2221-3ED0-4DB9-8DE9-CBCAFB0622CA}" destId="{C2DE3655-B421-41B5-B689-C90258C8590E}" srcOrd="4" destOrd="0" presId="urn:microsoft.com/office/officeart/2011/layout/HexagonRadial"/>
    <dgm:cxn modelId="{17C208CB-FF5B-401C-AA95-839EA97F5C10}" type="presParOf" srcId="{0D8E2221-3ED0-4DB9-8DE9-CBCAFB0622CA}" destId="{6315DD82-6390-4206-8FD3-856A2900F4CE}" srcOrd="5" destOrd="0" presId="urn:microsoft.com/office/officeart/2011/layout/HexagonRadial"/>
    <dgm:cxn modelId="{B7F5F7FE-C6F3-4174-A2E4-D8D172D992EE}" type="presParOf" srcId="{6315DD82-6390-4206-8FD3-856A2900F4CE}" destId="{0B95B183-CC6B-42FC-9B3F-8532C31D75B5}" srcOrd="0" destOrd="0" presId="urn:microsoft.com/office/officeart/2011/layout/HexagonRadial"/>
    <dgm:cxn modelId="{EF1F2C04-6A54-47DC-B928-6AE7918A820A}" type="presParOf" srcId="{0D8E2221-3ED0-4DB9-8DE9-CBCAFB0622CA}" destId="{FFC7E423-8F70-45AF-B97B-60694F8958DB}" srcOrd="6" destOrd="0" presId="urn:microsoft.com/office/officeart/2011/layout/HexagonRadial"/>
    <dgm:cxn modelId="{DD52A8DF-F4CD-4566-ADAC-7C992DCBBF05}" type="presParOf" srcId="{0D8E2221-3ED0-4DB9-8DE9-CBCAFB0622CA}" destId="{6551BC61-5D15-4294-80DC-FA63841B6EE1}" srcOrd="7" destOrd="0" presId="urn:microsoft.com/office/officeart/2011/layout/HexagonRadial"/>
    <dgm:cxn modelId="{BC1801E6-A39C-41D1-B65A-1D47B8E7D8D9}" type="presParOf" srcId="{6551BC61-5D15-4294-80DC-FA63841B6EE1}" destId="{739608F6-BF40-4F39-B847-8C6E3480D570}" srcOrd="0" destOrd="0" presId="urn:microsoft.com/office/officeart/2011/layout/HexagonRadial"/>
    <dgm:cxn modelId="{84023BCA-1D6E-4512-87BE-DE06B765DC7E}" type="presParOf" srcId="{0D8E2221-3ED0-4DB9-8DE9-CBCAFB0622CA}" destId="{469F4AF9-24C0-4648-868C-1612F1745286}" srcOrd="8" destOrd="0" presId="urn:microsoft.com/office/officeart/2011/layout/HexagonRadial"/>
    <dgm:cxn modelId="{444A7229-E045-4F49-9679-436BF36C05C6}" type="presParOf" srcId="{0D8E2221-3ED0-4DB9-8DE9-CBCAFB0622CA}" destId="{1B4084A6-B209-46F0-B91D-9E55C31B8B76}" srcOrd="9" destOrd="0" presId="urn:microsoft.com/office/officeart/2011/layout/HexagonRadial"/>
    <dgm:cxn modelId="{36BB4529-7930-4BF9-84B6-E072A06A7D88}" type="presParOf" srcId="{1B4084A6-B209-46F0-B91D-9E55C31B8B76}" destId="{F8855CC5-4017-4E01-993F-4BCA5812C400}" srcOrd="0" destOrd="0" presId="urn:microsoft.com/office/officeart/2011/layout/HexagonRadial"/>
    <dgm:cxn modelId="{F31B8258-4B01-4664-96BC-43CFA0B46634}" type="presParOf" srcId="{0D8E2221-3ED0-4DB9-8DE9-CBCAFB0622CA}" destId="{3911E86D-E57B-4B79-BC39-356C5EB3ACCC}" srcOrd="10" destOrd="0" presId="urn:microsoft.com/office/officeart/2011/layout/HexagonRadial"/>
    <dgm:cxn modelId="{F0151C97-8A1E-4A1D-9484-0BCCD088DC11}" type="presParOf" srcId="{0D8E2221-3ED0-4DB9-8DE9-CBCAFB0622CA}" destId="{A192E33F-5246-4D00-B3C7-0A46A628B3D7}" srcOrd="11" destOrd="0" presId="urn:microsoft.com/office/officeart/2011/layout/HexagonRadial"/>
    <dgm:cxn modelId="{21A042C3-A49B-4CC0-83F1-A713D7F51B64}" type="presParOf" srcId="{A192E33F-5246-4D00-B3C7-0A46A628B3D7}" destId="{CD7A796B-A6DA-44D2-9275-339911E99EC8}" srcOrd="0" destOrd="0" presId="urn:microsoft.com/office/officeart/2011/layout/HexagonRadial"/>
    <dgm:cxn modelId="{912CBC04-D441-40FA-A01F-213B68205402}" type="presParOf" srcId="{0D8E2221-3ED0-4DB9-8DE9-CBCAFB0622CA}" destId="{94DFA441-6AB1-4ACD-BC5D-17E20C15D4C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1C35F3-C9D3-4000-B9A5-9F6D432F43F1}" type="doc">
      <dgm:prSet loTypeId="urn:microsoft.com/office/officeart/2011/layout/CircleProcess" loCatId="process" qsTypeId="urn:microsoft.com/office/officeart/2005/8/quickstyle/simple1" qsCatId="simple" csTypeId="urn:microsoft.com/office/officeart/2005/8/colors/accent2_3" csCatId="accent2" phldr="1"/>
      <dgm:spPr/>
    </dgm:pt>
    <dgm:pt modelId="{537B825A-2F4A-4DE3-92C5-1A331161B60A}">
      <dgm:prSet phldrT="[Text]" custT="1"/>
      <dgm:spPr/>
      <dgm:t>
        <a:bodyPr/>
        <a:lstStyle/>
        <a:p>
          <a:r>
            <a:rPr lang="en-GB" sz="1800" b="1" dirty="0" smtClean="0"/>
            <a:t>Info</a:t>
          </a:r>
        </a:p>
        <a:p>
          <a:r>
            <a:rPr lang="en-GB" sz="1300" dirty="0" smtClean="0"/>
            <a:t>Independent to UCAS</a:t>
          </a:r>
        </a:p>
        <a:p>
          <a:r>
            <a:rPr lang="en-GB" sz="1300" dirty="0" smtClean="0"/>
            <a:t>Apply through our website   (Sep-Mar)</a:t>
          </a:r>
        </a:p>
        <a:p>
          <a:r>
            <a:rPr lang="en-GB" sz="1300" dirty="0" smtClean="0"/>
            <a:t>Open Evenings</a:t>
          </a:r>
        </a:p>
        <a:p>
          <a:r>
            <a:rPr lang="en-GB" sz="1300" dirty="0" smtClean="0"/>
            <a:t>Assessment Centres</a:t>
          </a:r>
          <a:endParaRPr lang="en-GB" sz="1300" dirty="0"/>
        </a:p>
      </dgm:t>
    </dgm:pt>
    <dgm:pt modelId="{C13994E4-6A5E-4A39-B4D8-F393996CAEDC}" type="parTrans" cxnId="{005FAFF5-70D8-4692-B44C-3B4628F88B9A}">
      <dgm:prSet/>
      <dgm:spPr/>
      <dgm:t>
        <a:bodyPr/>
        <a:lstStyle/>
        <a:p>
          <a:endParaRPr lang="en-GB"/>
        </a:p>
      </dgm:t>
    </dgm:pt>
    <dgm:pt modelId="{DC65601D-A437-4A3C-B665-74730B3044ED}" type="sibTrans" cxnId="{005FAFF5-70D8-4692-B44C-3B4628F88B9A}">
      <dgm:prSet/>
      <dgm:spPr/>
      <dgm:t>
        <a:bodyPr/>
        <a:lstStyle/>
        <a:p>
          <a:endParaRPr lang="en-GB"/>
        </a:p>
      </dgm:t>
    </dgm:pt>
    <dgm:pt modelId="{7DFAF668-3E81-4925-9870-1D502471F7B8}">
      <dgm:prSet phldrT="[Text]" custT="1"/>
      <dgm:spPr/>
      <dgm:t>
        <a:bodyPr/>
        <a:lstStyle/>
        <a:p>
          <a:r>
            <a:rPr lang="en-GB" sz="1800" b="1" dirty="0" smtClean="0"/>
            <a:t>Roles</a:t>
          </a:r>
        </a:p>
        <a:p>
          <a:r>
            <a:rPr lang="en-GB" sz="1300" dirty="0" smtClean="0"/>
            <a:t>Project Management, bidding, project support, consulting</a:t>
          </a:r>
        </a:p>
        <a:p>
          <a:r>
            <a:rPr lang="en-GB" sz="1300" dirty="0" smtClean="0"/>
            <a:t>Testing, development, architecture, programming</a:t>
          </a:r>
          <a:endParaRPr lang="en-GB" sz="1300" dirty="0"/>
        </a:p>
      </dgm:t>
    </dgm:pt>
    <dgm:pt modelId="{B6C1A32E-FB0D-4F9D-A204-72D2366C2C37}" type="parTrans" cxnId="{65DCA848-807C-4F1D-838D-2FB3F353971E}">
      <dgm:prSet/>
      <dgm:spPr/>
      <dgm:t>
        <a:bodyPr/>
        <a:lstStyle/>
        <a:p>
          <a:endParaRPr lang="en-GB"/>
        </a:p>
      </dgm:t>
    </dgm:pt>
    <dgm:pt modelId="{AFE2361D-E138-426C-9BF8-DFFFF6034C92}" type="sibTrans" cxnId="{65DCA848-807C-4F1D-838D-2FB3F353971E}">
      <dgm:prSet/>
      <dgm:spPr/>
      <dgm:t>
        <a:bodyPr/>
        <a:lstStyle/>
        <a:p>
          <a:endParaRPr lang="en-GB"/>
        </a:p>
      </dgm:t>
    </dgm:pt>
    <dgm:pt modelId="{E36A6BB8-E5B0-4453-BE01-B005BB71DE23}">
      <dgm:prSet phldrT="[Text]" custT="1"/>
      <dgm:spPr/>
      <dgm:t>
        <a:bodyPr/>
        <a:lstStyle/>
        <a:p>
          <a:r>
            <a:rPr lang="en-GB" sz="1800" b="1" dirty="0" smtClean="0"/>
            <a:t>CGI</a:t>
          </a:r>
        </a:p>
        <a:p>
          <a:r>
            <a:rPr lang="en-GB" sz="1300" dirty="0" smtClean="0"/>
            <a:t>Employed four days a week </a:t>
          </a:r>
        </a:p>
        <a:p>
          <a:r>
            <a:rPr lang="en-GB" sz="1300" dirty="0" smtClean="0"/>
            <a:t>Career from day one</a:t>
          </a:r>
        </a:p>
        <a:p>
          <a:r>
            <a:rPr lang="en-GB" sz="1300" dirty="0" smtClean="0"/>
            <a:t>Reading or Leatherhead base </a:t>
          </a:r>
        </a:p>
        <a:p>
          <a:r>
            <a:rPr lang="en-GB" sz="1300" dirty="0" smtClean="0"/>
            <a:t>Starting salary £14, 625</a:t>
          </a:r>
          <a:endParaRPr lang="en-GB" sz="1300" dirty="0"/>
        </a:p>
      </dgm:t>
    </dgm:pt>
    <dgm:pt modelId="{2D085DE8-AF6C-401C-91A1-796AD560515A}" type="parTrans" cxnId="{21A378CF-2C39-44E4-92D8-274CAD628790}">
      <dgm:prSet/>
      <dgm:spPr/>
      <dgm:t>
        <a:bodyPr/>
        <a:lstStyle/>
        <a:p>
          <a:endParaRPr lang="en-GB"/>
        </a:p>
      </dgm:t>
    </dgm:pt>
    <dgm:pt modelId="{F6485942-91D3-46FA-A1AD-BA7B1BD6A37B}" type="sibTrans" cxnId="{21A378CF-2C39-44E4-92D8-274CAD628790}">
      <dgm:prSet/>
      <dgm:spPr/>
      <dgm:t>
        <a:bodyPr/>
        <a:lstStyle/>
        <a:p>
          <a:endParaRPr lang="en-GB"/>
        </a:p>
      </dgm:t>
    </dgm:pt>
    <dgm:pt modelId="{A9F9AE4D-2D37-41B4-B421-92A71CA9E45C}" type="pres">
      <dgm:prSet presAssocID="{541C35F3-C9D3-4000-B9A5-9F6D432F43F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3481CEF-D397-420D-9C38-A8D1CBF86DEF}" type="pres">
      <dgm:prSet presAssocID="{E36A6BB8-E5B0-4453-BE01-B005BB71DE23}" presName="Accent3" presStyleCnt="0"/>
      <dgm:spPr/>
    </dgm:pt>
    <dgm:pt modelId="{799E6B55-6172-463D-85EC-326CC01ACCE4}" type="pres">
      <dgm:prSet presAssocID="{E36A6BB8-E5B0-4453-BE01-B005BB71DE23}" presName="Accent" presStyleLbl="node1" presStyleIdx="0" presStyleCnt="3"/>
      <dgm:spPr/>
    </dgm:pt>
    <dgm:pt modelId="{29D9FFCB-FF8E-46DE-B9BD-A9B056075D0B}" type="pres">
      <dgm:prSet presAssocID="{E36A6BB8-E5B0-4453-BE01-B005BB71DE23}" presName="ParentBackground3" presStyleCnt="0"/>
      <dgm:spPr/>
    </dgm:pt>
    <dgm:pt modelId="{C1E522BE-58C9-4E1F-9AB6-15324DA85363}" type="pres">
      <dgm:prSet presAssocID="{E36A6BB8-E5B0-4453-BE01-B005BB71DE23}" presName="ParentBackground" presStyleLbl="fgAcc1" presStyleIdx="0" presStyleCnt="3"/>
      <dgm:spPr/>
      <dgm:t>
        <a:bodyPr/>
        <a:lstStyle/>
        <a:p>
          <a:endParaRPr lang="en-GB"/>
        </a:p>
      </dgm:t>
    </dgm:pt>
    <dgm:pt modelId="{39D8D548-97A5-47C9-A395-FC11F1D7A4BE}" type="pres">
      <dgm:prSet presAssocID="{E36A6BB8-E5B0-4453-BE01-B005BB71DE2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615C5-6E0D-43D1-9569-B8F60B382C67}" type="pres">
      <dgm:prSet presAssocID="{7DFAF668-3E81-4925-9870-1D502471F7B8}" presName="Accent2" presStyleCnt="0"/>
      <dgm:spPr/>
    </dgm:pt>
    <dgm:pt modelId="{51DFF7C6-64C1-4967-92CC-F5B86F461606}" type="pres">
      <dgm:prSet presAssocID="{7DFAF668-3E81-4925-9870-1D502471F7B8}" presName="Accent" presStyleLbl="node1" presStyleIdx="1" presStyleCnt="3"/>
      <dgm:spPr/>
    </dgm:pt>
    <dgm:pt modelId="{D4B9C855-D466-47FC-B114-43A07E3BC154}" type="pres">
      <dgm:prSet presAssocID="{7DFAF668-3E81-4925-9870-1D502471F7B8}" presName="ParentBackground2" presStyleCnt="0"/>
      <dgm:spPr/>
    </dgm:pt>
    <dgm:pt modelId="{47115AEA-C42C-4070-8080-355001C60B5E}" type="pres">
      <dgm:prSet presAssocID="{7DFAF668-3E81-4925-9870-1D502471F7B8}" presName="ParentBackground" presStyleLbl="fgAcc1" presStyleIdx="1" presStyleCnt="3"/>
      <dgm:spPr/>
      <dgm:t>
        <a:bodyPr/>
        <a:lstStyle/>
        <a:p>
          <a:endParaRPr lang="en-GB"/>
        </a:p>
      </dgm:t>
    </dgm:pt>
    <dgm:pt modelId="{67F19AB2-575A-4F4B-BAEB-E237273D7EAA}" type="pres">
      <dgm:prSet presAssocID="{7DFAF668-3E81-4925-9870-1D502471F7B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E9563-4DA8-4D14-AF3D-D59BC04263C4}" type="pres">
      <dgm:prSet presAssocID="{537B825A-2F4A-4DE3-92C5-1A331161B60A}" presName="Accent1" presStyleCnt="0"/>
      <dgm:spPr/>
    </dgm:pt>
    <dgm:pt modelId="{535D19D6-B462-4E79-8657-469A46F864F3}" type="pres">
      <dgm:prSet presAssocID="{537B825A-2F4A-4DE3-92C5-1A331161B60A}" presName="Accent" presStyleLbl="node1" presStyleIdx="2" presStyleCnt="3"/>
      <dgm:spPr/>
    </dgm:pt>
    <dgm:pt modelId="{74638843-BFAD-4769-84CD-B236AF91AA24}" type="pres">
      <dgm:prSet presAssocID="{537B825A-2F4A-4DE3-92C5-1A331161B60A}" presName="ParentBackground1" presStyleCnt="0"/>
      <dgm:spPr/>
    </dgm:pt>
    <dgm:pt modelId="{603C2C51-B005-415C-85D5-F6AE3A678AAC}" type="pres">
      <dgm:prSet presAssocID="{537B825A-2F4A-4DE3-92C5-1A331161B60A}" presName="ParentBackground" presStyleLbl="fgAcc1" presStyleIdx="2" presStyleCnt="3"/>
      <dgm:spPr/>
      <dgm:t>
        <a:bodyPr/>
        <a:lstStyle/>
        <a:p>
          <a:endParaRPr lang="en-GB"/>
        </a:p>
      </dgm:t>
    </dgm:pt>
    <dgm:pt modelId="{B1EA4A42-C0EA-4219-A624-9B0496DBE7F9}" type="pres">
      <dgm:prSet presAssocID="{537B825A-2F4A-4DE3-92C5-1A331161B6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A378CF-2C39-44E4-92D8-274CAD628790}" srcId="{541C35F3-C9D3-4000-B9A5-9F6D432F43F1}" destId="{E36A6BB8-E5B0-4453-BE01-B005BB71DE23}" srcOrd="2" destOrd="0" parTransId="{2D085DE8-AF6C-401C-91A1-796AD560515A}" sibTransId="{F6485942-91D3-46FA-A1AD-BA7B1BD6A37B}"/>
    <dgm:cxn modelId="{AF1A31A2-E12B-47F5-A3F5-AC4B9B38DD5D}" type="presOf" srcId="{537B825A-2F4A-4DE3-92C5-1A331161B60A}" destId="{B1EA4A42-C0EA-4219-A624-9B0496DBE7F9}" srcOrd="1" destOrd="0" presId="urn:microsoft.com/office/officeart/2011/layout/CircleProcess"/>
    <dgm:cxn modelId="{005FAFF5-70D8-4692-B44C-3B4628F88B9A}" srcId="{541C35F3-C9D3-4000-B9A5-9F6D432F43F1}" destId="{537B825A-2F4A-4DE3-92C5-1A331161B60A}" srcOrd="0" destOrd="0" parTransId="{C13994E4-6A5E-4A39-B4D8-F393996CAEDC}" sibTransId="{DC65601D-A437-4A3C-B665-74730B3044ED}"/>
    <dgm:cxn modelId="{5B40721F-8DBD-4EC6-A78B-6B4C94183B57}" type="presOf" srcId="{7DFAF668-3E81-4925-9870-1D502471F7B8}" destId="{67F19AB2-575A-4F4B-BAEB-E237273D7EAA}" srcOrd="1" destOrd="0" presId="urn:microsoft.com/office/officeart/2011/layout/CircleProcess"/>
    <dgm:cxn modelId="{11D1F9F9-71CF-43C6-80FD-DCF320B758DF}" type="presOf" srcId="{541C35F3-C9D3-4000-B9A5-9F6D432F43F1}" destId="{A9F9AE4D-2D37-41B4-B421-92A71CA9E45C}" srcOrd="0" destOrd="0" presId="urn:microsoft.com/office/officeart/2011/layout/CircleProcess"/>
    <dgm:cxn modelId="{A6D10FC7-DA08-4220-B8EE-61BB749CA54E}" type="presOf" srcId="{E36A6BB8-E5B0-4453-BE01-B005BB71DE23}" destId="{C1E522BE-58C9-4E1F-9AB6-15324DA85363}" srcOrd="0" destOrd="0" presId="urn:microsoft.com/office/officeart/2011/layout/CircleProcess"/>
    <dgm:cxn modelId="{65DCA848-807C-4F1D-838D-2FB3F353971E}" srcId="{541C35F3-C9D3-4000-B9A5-9F6D432F43F1}" destId="{7DFAF668-3E81-4925-9870-1D502471F7B8}" srcOrd="1" destOrd="0" parTransId="{B6C1A32E-FB0D-4F9D-A204-72D2366C2C37}" sibTransId="{AFE2361D-E138-426C-9BF8-DFFFF6034C92}"/>
    <dgm:cxn modelId="{CA74FB84-5BA8-4E94-ABEF-07965CC911ED}" type="presOf" srcId="{7DFAF668-3E81-4925-9870-1D502471F7B8}" destId="{47115AEA-C42C-4070-8080-355001C60B5E}" srcOrd="0" destOrd="0" presId="urn:microsoft.com/office/officeart/2011/layout/CircleProcess"/>
    <dgm:cxn modelId="{95BCDFE1-D3C8-4AFC-831A-C4E4E1581D7F}" type="presOf" srcId="{537B825A-2F4A-4DE3-92C5-1A331161B60A}" destId="{603C2C51-B005-415C-85D5-F6AE3A678AAC}" srcOrd="0" destOrd="0" presId="urn:microsoft.com/office/officeart/2011/layout/CircleProcess"/>
    <dgm:cxn modelId="{7C0586A2-5F84-4878-89FE-5A2C003D7D6D}" type="presOf" srcId="{E36A6BB8-E5B0-4453-BE01-B005BB71DE23}" destId="{39D8D548-97A5-47C9-A395-FC11F1D7A4BE}" srcOrd="1" destOrd="0" presId="urn:microsoft.com/office/officeart/2011/layout/CircleProcess"/>
    <dgm:cxn modelId="{4E092431-6D63-44EC-8549-C4BB33EE4D5C}" type="presParOf" srcId="{A9F9AE4D-2D37-41B4-B421-92A71CA9E45C}" destId="{F3481CEF-D397-420D-9C38-A8D1CBF86DEF}" srcOrd="0" destOrd="0" presId="urn:microsoft.com/office/officeart/2011/layout/CircleProcess"/>
    <dgm:cxn modelId="{3F7AC17C-651B-4553-B887-D0778E46C68A}" type="presParOf" srcId="{F3481CEF-D397-420D-9C38-A8D1CBF86DEF}" destId="{799E6B55-6172-463D-85EC-326CC01ACCE4}" srcOrd="0" destOrd="0" presId="urn:microsoft.com/office/officeart/2011/layout/CircleProcess"/>
    <dgm:cxn modelId="{24E94B5A-C456-4177-8068-DB7C5A2F8500}" type="presParOf" srcId="{A9F9AE4D-2D37-41B4-B421-92A71CA9E45C}" destId="{29D9FFCB-FF8E-46DE-B9BD-A9B056075D0B}" srcOrd="1" destOrd="0" presId="urn:microsoft.com/office/officeart/2011/layout/CircleProcess"/>
    <dgm:cxn modelId="{77E11748-2B90-4DFC-8EE1-AB53C9A1272D}" type="presParOf" srcId="{29D9FFCB-FF8E-46DE-B9BD-A9B056075D0B}" destId="{C1E522BE-58C9-4E1F-9AB6-15324DA85363}" srcOrd="0" destOrd="0" presId="urn:microsoft.com/office/officeart/2011/layout/CircleProcess"/>
    <dgm:cxn modelId="{335DBD62-9D6A-4E34-97D0-A67415AB4DF8}" type="presParOf" srcId="{A9F9AE4D-2D37-41B4-B421-92A71CA9E45C}" destId="{39D8D548-97A5-47C9-A395-FC11F1D7A4BE}" srcOrd="2" destOrd="0" presId="urn:microsoft.com/office/officeart/2011/layout/CircleProcess"/>
    <dgm:cxn modelId="{C14F4AC5-17A2-4AE2-9525-F52CFF3D086B}" type="presParOf" srcId="{A9F9AE4D-2D37-41B4-B421-92A71CA9E45C}" destId="{089615C5-6E0D-43D1-9569-B8F60B382C67}" srcOrd="3" destOrd="0" presId="urn:microsoft.com/office/officeart/2011/layout/CircleProcess"/>
    <dgm:cxn modelId="{B3E08665-A386-487D-BD01-5DCCE0902281}" type="presParOf" srcId="{089615C5-6E0D-43D1-9569-B8F60B382C67}" destId="{51DFF7C6-64C1-4967-92CC-F5B86F461606}" srcOrd="0" destOrd="0" presId="urn:microsoft.com/office/officeart/2011/layout/CircleProcess"/>
    <dgm:cxn modelId="{D9560EDB-6338-423B-ACEE-DE706639134C}" type="presParOf" srcId="{A9F9AE4D-2D37-41B4-B421-92A71CA9E45C}" destId="{D4B9C855-D466-47FC-B114-43A07E3BC154}" srcOrd="4" destOrd="0" presId="urn:microsoft.com/office/officeart/2011/layout/CircleProcess"/>
    <dgm:cxn modelId="{03EAC42F-1B49-451F-AA9F-48C271E9B0C1}" type="presParOf" srcId="{D4B9C855-D466-47FC-B114-43A07E3BC154}" destId="{47115AEA-C42C-4070-8080-355001C60B5E}" srcOrd="0" destOrd="0" presId="urn:microsoft.com/office/officeart/2011/layout/CircleProcess"/>
    <dgm:cxn modelId="{D639F8F4-C719-4D29-84F6-0E9FD5587973}" type="presParOf" srcId="{A9F9AE4D-2D37-41B4-B421-92A71CA9E45C}" destId="{67F19AB2-575A-4F4B-BAEB-E237273D7EAA}" srcOrd="5" destOrd="0" presId="urn:microsoft.com/office/officeart/2011/layout/CircleProcess"/>
    <dgm:cxn modelId="{1E7DC219-35B2-4518-9328-871720EC81DF}" type="presParOf" srcId="{A9F9AE4D-2D37-41B4-B421-92A71CA9E45C}" destId="{879E9563-4DA8-4D14-AF3D-D59BC04263C4}" srcOrd="6" destOrd="0" presId="urn:microsoft.com/office/officeart/2011/layout/CircleProcess"/>
    <dgm:cxn modelId="{3771F3C2-25F7-44ED-89B1-A8881EB7C385}" type="presParOf" srcId="{879E9563-4DA8-4D14-AF3D-D59BC04263C4}" destId="{535D19D6-B462-4E79-8657-469A46F864F3}" srcOrd="0" destOrd="0" presId="urn:microsoft.com/office/officeart/2011/layout/CircleProcess"/>
    <dgm:cxn modelId="{1E2F3170-13EA-419A-8496-236C79AFC1B4}" type="presParOf" srcId="{A9F9AE4D-2D37-41B4-B421-92A71CA9E45C}" destId="{74638843-BFAD-4769-84CD-B236AF91AA24}" srcOrd="7" destOrd="0" presId="urn:microsoft.com/office/officeart/2011/layout/CircleProcess"/>
    <dgm:cxn modelId="{4ED50761-DA0D-45C0-B14E-EA85DE09D4A6}" type="presParOf" srcId="{74638843-BFAD-4769-84CD-B236AF91AA24}" destId="{603C2C51-B005-415C-85D5-F6AE3A678AAC}" srcOrd="0" destOrd="0" presId="urn:microsoft.com/office/officeart/2011/layout/CircleProcess"/>
    <dgm:cxn modelId="{2089D053-1D88-446A-846D-2BC76B4DBCB8}" type="presParOf" srcId="{A9F9AE4D-2D37-41B4-B421-92A71CA9E45C}" destId="{B1EA4A42-C0EA-4219-A624-9B0496DBE7F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465932-C7B4-4FAD-95CB-74733EB75027}" type="doc">
      <dgm:prSet loTypeId="urn:microsoft.com/office/officeart/2011/layout/CircleProcess" loCatId="process" qsTypeId="urn:microsoft.com/office/officeart/2005/8/quickstyle/simple1" qsCatId="simple" csTypeId="urn:microsoft.com/office/officeart/2005/8/colors/accent4_3" csCatId="accent4" phldr="1"/>
      <dgm:spPr/>
    </dgm:pt>
    <dgm:pt modelId="{7CABAD55-73C0-494D-9B67-822AF6500BC6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University of Winchester</a:t>
          </a:r>
        </a:p>
        <a:p>
          <a:r>
            <a:rPr lang="en-GB" sz="1400" dirty="0" smtClean="0">
              <a:solidFill>
                <a:schemeClr val="tx1"/>
              </a:solidFill>
            </a:rPr>
            <a:t>BSc (Hons) Digital &amp; Technology Solutions</a:t>
          </a:r>
        </a:p>
        <a:p>
          <a:r>
            <a:rPr lang="en-GB" sz="1400" dirty="0" smtClean="0">
              <a:solidFill>
                <a:schemeClr val="tx1"/>
              </a:solidFill>
            </a:rPr>
            <a:t>Business or IT Specialism</a:t>
          </a:r>
        </a:p>
        <a:p>
          <a:r>
            <a:rPr lang="en-GB" sz="1400" dirty="0" smtClean="0">
              <a:solidFill>
                <a:schemeClr val="tx1"/>
              </a:solidFill>
            </a:rPr>
            <a:t>Study one day a week</a:t>
          </a:r>
          <a:endParaRPr lang="en-GB" sz="1400" dirty="0">
            <a:solidFill>
              <a:schemeClr val="tx1"/>
            </a:solidFill>
          </a:endParaRPr>
        </a:p>
      </dgm:t>
    </dgm:pt>
    <dgm:pt modelId="{1EFE82AE-7B03-461F-80CE-5B093FFBE428}" type="parTrans" cxnId="{FEDF5608-3A7E-404B-A98E-89C921B49A7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9960577-C024-4DF1-A15F-8FB667AC53AF}" type="sibTrans" cxnId="{FEDF5608-3A7E-404B-A98E-89C921B49A7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2AFA6FA-1912-4C2C-9110-ACE8B5DB9C92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No Tuition Fees</a:t>
          </a:r>
        </a:p>
        <a:p>
          <a:r>
            <a:rPr lang="en-GB" sz="1400" dirty="0" smtClean="0">
              <a:solidFill>
                <a:schemeClr val="tx1"/>
              </a:solidFill>
            </a:rPr>
            <a:t>All course fees and materials covered</a:t>
          </a:r>
        </a:p>
        <a:p>
          <a:r>
            <a:rPr lang="en-GB" sz="1400" dirty="0" smtClean="0">
              <a:solidFill>
                <a:schemeClr val="tx1"/>
              </a:solidFill>
            </a:rPr>
            <a:t>Laptop &amp; Books provided</a:t>
          </a:r>
          <a:endParaRPr lang="en-GB" sz="1400" dirty="0">
            <a:solidFill>
              <a:schemeClr val="tx1"/>
            </a:solidFill>
          </a:endParaRPr>
        </a:p>
      </dgm:t>
    </dgm:pt>
    <dgm:pt modelId="{A7814A10-68DF-4098-AFBD-1F17430BE9CD}" type="parTrans" cxnId="{4BC508A9-E71C-465A-903F-E1B55756D4AB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B198A0D-5DB7-44CD-9BCB-EC95C61E4DF1}" type="sibTrans" cxnId="{4BC508A9-E71C-465A-903F-E1B55756D4AB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CB2CABB-83CD-4124-BFD9-B665984EEFF3}" type="pres">
      <dgm:prSet presAssocID="{FF465932-C7B4-4FAD-95CB-74733EB7502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F9E1CD-F4FB-4B9F-8BAE-3A0E8E0B5BEE}" type="pres">
      <dgm:prSet presAssocID="{32AFA6FA-1912-4C2C-9110-ACE8B5DB9C92}" presName="Accent2" presStyleCnt="0"/>
      <dgm:spPr/>
    </dgm:pt>
    <dgm:pt modelId="{5A7F23D0-0923-40BD-8968-34354D5F0D98}" type="pres">
      <dgm:prSet presAssocID="{32AFA6FA-1912-4C2C-9110-ACE8B5DB9C92}" presName="Accent" presStyleLbl="node1" presStyleIdx="0" presStyleCnt="2"/>
      <dgm:spPr/>
    </dgm:pt>
    <dgm:pt modelId="{5B2C779F-02AC-449D-910D-15A370A3535C}" type="pres">
      <dgm:prSet presAssocID="{32AFA6FA-1912-4C2C-9110-ACE8B5DB9C92}" presName="ParentBackground2" presStyleCnt="0"/>
      <dgm:spPr/>
    </dgm:pt>
    <dgm:pt modelId="{325A2FCB-D8F9-4E39-BAE6-3065EC9742E1}" type="pres">
      <dgm:prSet presAssocID="{32AFA6FA-1912-4C2C-9110-ACE8B5DB9C92}" presName="ParentBackground" presStyleLbl="fgAcc1" presStyleIdx="0" presStyleCnt="2"/>
      <dgm:spPr/>
      <dgm:t>
        <a:bodyPr/>
        <a:lstStyle/>
        <a:p>
          <a:endParaRPr lang="en-GB"/>
        </a:p>
      </dgm:t>
    </dgm:pt>
    <dgm:pt modelId="{06BF3CBC-4703-4F5C-8F61-F89FA68527A0}" type="pres">
      <dgm:prSet presAssocID="{32AFA6FA-1912-4C2C-9110-ACE8B5DB9C9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CD0CAF-A4D8-4201-85C9-F0AACEF652E2}" type="pres">
      <dgm:prSet presAssocID="{7CABAD55-73C0-494D-9B67-822AF6500BC6}" presName="Accent1" presStyleCnt="0"/>
      <dgm:spPr/>
    </dgm:pt>
    <dgm:pt modelId="{7C4B67F2-CB3A-41FB-8E56-50B491795918}" type="pres">
      <dgm:prSet presAssocID="{7CABAD55-73C0-494D-9B67-822AF6500BC6}" presName="Accent" presStyleLbl="node1" presStyleIdx="1" presStyleCnt="2"/>
      <dgm:spPr/>
    </dgm:pt>
    <dgm:pt modelId="{D2104BD6-DF88-486C-8C75-72EF507E8FB5}" type="pres">
      <dgm:prSet presAssocID="{7CABAD55-73C0-494D-9B67-822AF6500BC6}" presName="ParentBackground1" presStyleCnt="0"/>
      <dgm:spPr/>
    </dgm:pt>
    <dgm:pt modelId="{445A3238-0935-41F4-AFA9-68A09695C13F}" type="pres">
      <dgm:prSet presAssocID="{7CABAD55-73C0-494D-9B67-822AF6500BC6}" presName="ParentBackground" presStyleLbl="fgAcc1" presStyleIdx="1" presStyleCnt="2"/>
      <dgm:spPr/>
      <dgm:t>
        <a:bodyPr/>
        <a:lstStyle/>
        <a:p>
          <a:endParaRPr lang="en-GB"/>
        </a:p>
      </dgm:t>
    </dgm:pt>
    <dgm:pt modelId="{B9B1707E-4B98-41EE-95B6-A73591B427FE}" type="pres">
      <dgm:prSet presAssocID="{7CABAD55-73C0-494D-9B67-822AF6500BC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C508A9-E71C-465A-903F-E1B55756D4AB}" srcId="{FF465932-C7B4-4FAD-95CB-74733EB75027}" destId="{32AFA6FA-1912-4C2C-9110-ACE8B5DB9C92}" srcOrd="1" destOrd="0" parTransId="{A7814A10-68DF-4098-AFBD-1F17430BE9CD}" sibTransId="{2B198A0D-5DB7-44CD-9BCB-EC95C61E4DF1}"/>
    <dgm:cxn modelId="{F3398A93-358C-413E-8FC0-A07FD94765EE}" type="presOf" srcId="{7CABAD55-73C0-494D-9B67-822AF6500BC6}" destId="{445A3238-0935-41F4-AFA9-68A09695C13F}" srcOrd="0" destOrd="0" presId="urn:microsoft.com/office/officeart/2011/layout/CircleProcess"/>
    <dgm:cxn modelId="{AF195B8A-016A-49F0-87CC-60F5205CA8DA}" type="presOf" srcId="{FF465932-C7B4-4FAD-95CB-74733EB75027}" destId="{9CB2CABB-83CD-4124-BFD9-B665984EEFF3}" srcOrd="0" destOrd="0" presId="urn:microsoft.com/office/officeart/2011/layout/CircleProcess"/>
    <dgm:cxn modelId="{505669D3-A33E-47CA-AEFC-BD9184E289D2}" type="presOf" srcId="{7CABAD55-73C0-494D-9B67-822AF6500BC6}" destId="{B9B1707E-4B98-41EE-95B6-A73591B427FE}" srcOrd="1" destOrd="0" presId="urn:microsoft.com/office/officeart/2011/layout/CircleProcess"/>
    <dgm:cxn modelId="{64549D27-DCD4-40DD-807F-43FF8439A7E5}" type="presOf" srcId="{32AFA6FA-1912-4C2C-9110-ACE8B5DB9C92}" destId="{325A2FCB-D8F9-4E39-BAE6-3065EC9742E1}" srcOrd="0" destOrd="0" presId="urn:microsoft.com/office/officeart/2011/layout/CircleProcess"/>
    <dgm:cxn modelId="{FEDF5608-3A7E-404B-A98E-89C921B49A7C}" srcId="{FF465932-C7B4-4FAD-95CB-74733EB75027}" destId="{7CABAD55-73C0-494D-9B67-822AF6500BC6}" srcOrd="0" destOrd="0" parTransId="{1EFE82AE-7B03-461F-80CE-5B093FFBE428}" sibTransId="{69960577-C024-4DF1-A15F-8FB667AC53AF}"/>
    <dgm:cxn modelId="{27F7EA9E-057D-4E98-B846-CB5CEFE6E0CD}" type="presOf" srcId="{32AFA6FA-1912-4C2C-9110-ACE8B5DB9C92}" destId="{06BF3CBC-4703-4F5C-8F61-F89FA68527A0}" srcOrd="1" destOrd="0" presId="urn:microsoft.com/office/officeart/2011/layout/CircleProcess"/>
    <dgm:cxn modelId="{90228E1E-79F8-479C-A825-1DE4F219D506}" type="presParOf" srcId="{9CB2CABB-83CD-4124-BFD9-B665984EEFF3}" destId="{ADF9E1CD-F4FB-4B9F-8BAE-3A0E8E0B5BEE}" srcOrd="0" destOrd="0" presId="urn:microsoft.com/office/officeart/2011/layout/CircleProcess"/>
    <dgm:cxn modelId="{56C7F281-F805-41F3-BD82-D45699B27BA0}" type="presParOf" srcId="{ADF9E1CD-F4FB-4B9F-8BAE-3A0E8E0B5BEE}" destId="{5A7F23D0-0923-40BD-8968-34354D5F0D98}" srcOrd="0" destOrd="0" presId="urn:microsoft.com/office/officeart/2011/layout/CircleProcess"/>
    <dgm:cxn modelId="{31972059-C0EB-459F-BEC5-4BEA78CD73B7}" type="presParOf" srcId="{9CB2CABB-83CD-4124-BFD9-B665984EEFF3}" destId="{5B2C779F-02AC-449D-910D-15A370A3535C}" srcOrd="1" destOrd="0" presId="urn:microsoft.com/office/officeart/2011/layout/CircleProcess"/>
    <dgm:cxn modelId="{9463C9C0-DF44-46C8-A41B-44E0C96733C1}" type="presParOf" srcId="{5B2C779F-02AC-449D-910D-15A370A3535C}" destId="{325A2FCB-D8F9-4E39-BAE6-3065EC9742E1}" srcOrd="0" destOrd="0" presId="urn:microsoft.com/office/officeart/2011/layout/CircleProcess"/>
    <dgm:cxn modelId="{E874F3E6-420E-4CF2-A9B8-5B201BB89F11}" type="presParOf" srcId="{9CB2CABB-83CD-4124-BFD9-B665984EEFF3}" destId="{06BF3CBC-4703-4F5C-8F61-F89FA68527A0}" srcOrd="2" destOrd="0" presId="urn:microsoft.com/office/officeart/2011/layout/CircleProcess"/>
    <dgm:cxn modelId="{F0E7CB02-6FB3-4BB7-8E3B-68B22CCBC0A9}" type="presParOf" srcId="{9CB2CABB-83CD-4124-BFD9-B665984EEFF3}" destId="{F5CD0CAF-A4D8-4201-85C9-F0AACEF652E2}" srcOrd="3" destOrd="0" presId="urn:microsoft.com/office/officeart/2011/layout/CircleProcess"/>
    <dgm:cxn modelId="{6AAD20A4-588D-4972-9918-72514AF28D7E}" type="presParOf" srcId="{F5CD0CAF-A4D8-4201-85C9-F0AACEF652E2}" destId="{7C4B67F2-CB3A-41FB-8E56-50B491795918}" srcOrd="0" destOrd="0" presId="urn:microsoft.com/office/officeart/2011/layout/CircleProcess"/>
    <dgm:cxn modelId="{AABE3944-926D-4FA8-B55D-DB2AF5210DCB}" type="presParOf" srcId="{9CB2CABB-83CD-4124-BFD9-B665984EEFF3}" destId="{D2104BD6-DF88-486C-8C75-72EF507E8FB5}" srcOrd="4" destOrd="0" presId="urn:microsoft.com/office/officeart/2011/layout/CircleProcess"/>
    <dgm:cxn modelId="{98FE8775-A9FE-40B2-A36D-0663FC9B8FB3}" type="presParOf" srcId="{D2104BD6-DF88-486C-8C75-72EF507E8FB5}" destId="{445A3238-0935-41F4-AFA9-68A09695C13F}" srcOrd="0" destOrd="0" presId="urn:microsoft.com/office/officeart/2011/layout/CircleProcess"/>
    <dgm:cxn modelId="{9BE1C3AD-BD58-4EF4-900E-6F62004A70FB}" type="presParOf" srcId="{9CB2CABB-83CD-4124-BFD9-B665984EEFF3}" destId="{B9B1707E-4B98-41EE-95B6-A73591B427FE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F80C2-D013-4408-B0D6-D2E8528C71CB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F046469-D59D-487F-952D-93DFFB00FF71}">
      <dgm:prSet phldrT="[Text]" custT="1"/>
      <dgm:spPr/>
      <dgm:t>
        <a:bodyPr/>
        <a:lstStyle/>
        <a:p>
          <a:pPr algn="l"/>
          <a:r>
            <a:rPr lang="en-GB" sz="6000" dirty="0" smtClean="0"/>
            <a:t>£14,625</a:t>
          </a:r>
          <a:endParaRPr lang="en-GB" sz="6000" dirty="0"/>
        </a:p>
      </dgm:t>
    </dgm:pt>
    <dgm:pt modelId="{DA550AC9-EC2E-4964-B016-5106C1290341}" type="parTrans" cxnId="{64037D40-6D11-4A6C-A9C8-1E1232066DA8}">
      <dgm:prSet/>
      <dgm:spPr/>
      <dgm:t>
        <a:bodyPr/>
        <a:lstStyle/>
        <a:p>
          <a:endParaRPr lang="en-GB"/>
        </a:p>
      </dgm:t>
    </dgm:pt>
    <dgm:pt modelId="{85636C00-47DB-4090-ABF7-A31E0D548C19}" type="sibTrans" cxnId="{64037D40-6D11-4A6C-A9C8-1E1232066DA8}">
      <dgm:prSet/>
      <dgm:spPr/>
      <dgm:t>
        <a:bodyPr/>
        <a:lstStyle/>
        <a:p>
          <a:endParaRPr lang="en-GB"/>
        </a:p>
      </dgm:t>
    </dgm:pt>
    <dgm:pt modelId="{218E6772-5CC1-4125-9C8D-5684248ADE75}">
      <dgm:prSet phldrT="[Text]"/>
      <dgm:spPr/>
      <dgm:t>
        <a:bodyPr/>
        <a:lstStyle/>
        <a:p>
          <a:r>
            <a:rPr lang="en-GB" dirty="0" smtClean="0"/>
            <a:t>People Manager, Line Manager, Buddy, Mentor +</a:t>
          </a:r>
          <a:endParaRPr lang="en-GB" dirty="0"/>
        </a:p>
      </dgm:t>
    </dgm:pt>
    <dgm:pt modelId="{C719A31E-9CE1-41CC-B15C-E0F9B1D1D20F}" type="parTrans" cxnId="{47DBE02B-C85C-4431-9FBE-C6899B949437}">
      <dgm:prSet/>
      <dgm:spPr/>
      <dgm:t>
        <a:bodyPr/>
        <a:lstStyle/>
        <a:p>
          <a:endParaRPr lang="en-GB"/>
        </a:p>
      </dgm:t>
    </dgm:pt>
    <dgm:pt modelId="{0C4CD1AB-8660-4197-937E-E96757952DF2}" type="sibTrans" cxnId="{47DBE02B-C85C-4431-9FBE-C6899B949437}">
      <dgm:prSet/>
      <dgm:spPr/>
      <dgm:t>
        <a:bodyPr/>
        <a:lstStyle/>
        <a:p>
          <a:endParaRPr lang="en-GB"/>
        </a:p>
      </dgm:t>
    </dgm:pt>
    <dgm:pt modelId="{D822EF8B-F341-401C-9440-D66EAB4B1943}">
      <dgm:prSet phldrT="[Text]"/>
      <dgm:spPr/>
      <dgm:t>
        <a:bodyPr/>
        <a:lstStyle/>
        <a:p>
          <a:r>
            <a:rPr lang="en-GB" dirty="0" smtClean="0"/>
            <a:t>Career pathways</a:t>
          </a:r>
          <a:endParaRPr lang="en-GB" dirty="0"/>
        </a:p>
      </dgm:t>
    </dgm:pt>
    <dgm:pt modelId="{3BDABB18-4857-49E9-9C0F-EF0FE0BE485C}" type="parTrans" cxnId="{4E3D2DFF-66B0-4F58-8B74-A16B68269151}">
      <dgm:prSet/>
      <dgm:spPr/>
      <dgm:t>
        <a:bodyPr/>
        <a:lstStyle/>
        <a:p>
          <a:endParaRPr lang="en-GB"/>
        </a:p>
      </dgm:t>
    </dgm:pt>
    <dgm:pt modelId="{0AF6BF08-C341-4FC7-B1CE-110F9971A61A}" type="sibTrans" cxnId="{4E3D2DFF-66B0-4F58-8B74-A16B68269151}">
      <dgm:prSet/>
      <dgm:spPr/>
      <dgm:t>
        <a:bodyPr/>
        <a:lstStyle/>
        <a:p>
          <a:endParaRPr lang="en-GB"/>
        </a:p>
      </dgm:t>
    </dgm:pt>
    <dgm:pt modelId="{9F2FECD7-6F79-48B8-9176-84852DFDB6D8}">
      <dgm:prSet phldrT="[Text]"/>
      <dgm:spPr/>
      <dgm:t>
        <a:bodyPr/>
        <a:lstStyle/>
        <a:p>
          <a:r>
            <a:rPr lang="en-GB" dirty="0" smtClean="0"/>
            <a:t>Development &amp; training</a:t>
          </a:r>
          <a:endParaRPr lang="en-GB" dirty="0"/>
        </a:p>
      </dgm:t>
    </dgm:pt>
    <dgm:pt modelId="{BF208F33-522F-443D-B064-65E9FA6264A6}" type="parTrans" cxnId="{82A642AD-6601-4793-8010-277BB2540562}">
      <dgm:prSet/>
      <dgm:spPr/>
      <dgm:t>
        <a:bodyPr/>
        <a:lstStyle/>
        <a:p>
          <a:endParaRPr lang="en-GB"/>
        </a:p>
      </dgm:t>
    </dgm:pt>
    <dgm:pt modelId="{366971FB-EF75-4A63-B8F0-2BF70151C0B0}" type="sibTrans" cxnId="{82A642AD-6601-4793-8010-277BB2540562}">
      <dgm:prSet/>
      <dgm:spPr/>
      <dgm:t>
        <a:bodyPr/>
        <a:lstStyle/>
        <a:p>
          <a:endParaRPr lang="en-GB"/>
        </a:p>
      </dgm:t>
    </dgm:pt>
    <dgm:pt modelId="{A60128D4-8420-4DDF-A31C-B817726C41F7}">
      <dgm:prSet phldrT="[Text]"/>
      <dgm:spPr/>
      <dgm:t>
        <a:bodyPr/>
        <a:lstStyle/>
        <a:p>
          <a:r>
            <a:rPr lang="en-GB" dirty="0" smtClean="0"/>
            <a:t>Laptop and phone</a:t>
          </a:r>
          <a:endParaRPr lang="en-GB" dirty="0"/>
        </a:p>
      </dgm:t>
    </dgm:pt>
    <dgm:pt modelId="{D317A0D2-DC50-4B13-AD0A-4115CFAEE12F}" type="parTrans" cxnId="{B6587718-A3A5-4B66-8522-81DA5CE3A786}">
      <dgm:prSet/>
      <dgm:spPr/>
      <dgm:t>
        <a:bodyPr/>
        <a:lstStyle/>
        <a:p>
          <a:endParaRPr lang="en-GB"/>
        </a:p>
      </dgm:t>
    </dgm:pt>
    <dgm:pt modelId="{D506E94E-B664-4CCA-8650-89FF78B8E173}" type="sibTrans" cxnId="{B6587718-A3A5-4B66-8522-81DA5CE3A786}">
      <dgm:prSet/>
      <dgm:spPr/>
      <dgm:t>
        <a:bodyPr/>
        <a:lstStyle/>
        <a:p>
          <a:endParaRPr lang="en-GB"/>
        </a:p>
      </dgm:t>
    </dgm:pt>
    <dgm:pt modelId="{E237E847-3F17-42FC-873E-ACE15DF8D0A5}">
      <dgm:prSet phldrT="[Text]"/>
      <dgm:spPr/>
      <dgm:t>
        <a:bodyPr/>
        <a:lstStyle/>
        <a:p>
          <a:r>
            <a:rPr lang="en-GB" dirty="0" smtClean="0"/>
            <a:t>Relocation allowance</a:t>
          </a:r>
          <a:endParaRPr lang="en-GB" dirty="0"/>
        </a:p>
      </dgm:t>
    </dgm:pt>
    <dgm:pt modelId="{64A2BBA6-D324-4227-BD0F-2972907CB42F}" type="parTrans" cxnId="{48009B90-53FF-418E-A74A-8355F3403E3D}">
      <dgm:prSet/>
      <dgm:spPr/>
      <dgm:t>
        <a:bodyPr/>
        <a:lstStyle/>
        <a:p>
          <a:endParaRPr lang="en-GB"/>
        </a:p>
      </dgm:t>
    </dgm:pt>
    <dgm:pt modelId="{C2FA23FF-CC53-4E74-AE1F-9E4D8B885ACD}" type="sibTrans" cxnId="{48009B90-53FF-418E-A74A-8355F3403E3D}">
      <dgm:prSet/>
      <dgm:spPr/>
      <dgm:t>
        <a:bodyPr/>
        <a:lstStyle/>
        <a:p>
          <a:endParaRPr lang="en-GB"/>
        </a:p>
      </dgm:t>
    </dgm:pt>
    <dgm:pt modelId="{ACF0E841-E686-4D63-9A47-C7B88A9A3BCF}">
      <dgm:prSet/>
      <dgm:spPr/>
      <dgm:t>
        <a:bodyPr/>
        <a:lstStyle/>
        <a:p>
          <a:r>
            <a:rPr lang="en-GB" dirty="0" smtClean="0"/>
            <a:t>Sports &amp; Social club</a:t>
          </a:r>
          <a:endParaRPr lang="en-GB" dirty="0"/>
        </a:p>
      </dgm:t>
    </dgm:pt>
    <dgm:pt modelId="{B120FC55-7C3F-4239-A7C8-6336F51D44C1}" type="parTrans" cxnId="{2139EE7D-D4D7-4566-8E4B-3C0C27CDED05}">
      <dgm:prSet/>
      <dgm:spPr/>
      <dgm:t>
        <a:bodyPr/>
        <a:lstStyle/>
        <a:p>
          <a:endParaRPr lang="en-GB"/>
        </a:p>
      </dgm:t>
    </dgm:pt>
    <dgm:pt modelId="{6C7AE5AE-C506-4D62-AE48-22FD14B04DBF}" type="sibTrans" cxnId="{2139EE7D-D4D7-4566-8E4B-3C0C27CDED05}">
      <dgm:prSet/>
      <dgm:spPr/>
      <dgm:t>
        <a:bodyPr/>
        <a:lstStyle/>
        <a:p>
          <a:endParaRPr lang="en-GB"/>
        </a:p>
      </dgm:t>
    </dgm:pt>
    <dgm:pt modelId="{A2710A16-140D-487F-9CAE-BEBFF1EEEE53}">
      <dgm:prSet/>
      <dgm:spPr/>
      <dgm:t>
        <a:bodyPr/>
        <a:lstStyle/>
        <a:p>
          <a:r>
            <a:rPr lang="en-GB" dirty="0" smtClean="0"/>
            <a:t>Other company benefits</a:t>
          </a:r>
          <a:endParaRPr lang="en-GB" dirty="0"/>
        </a:p>
      </dgm:t>
    </dgm:pt>
    <dgm:pt modelId="{DADECB28-019E-498E-B449-199629048CBA}" type="parTrans" cxnId="{88FDC9FF-8DE6-4E0B-9032-7E8839DAA025}">
      <dgm:prSet/>
      <dgm:spPr/>
      <dgm:t>
        <a:bodyPr/>
        <a:lstStyle/>
        <a:p>
          <a:endParaRPr lang="en-GB"/>
        </a:p>
      </dgm:t>
    </dgm:pt>
    <dgm:pt modelId="{617E7756-E066-4046-A159-F96908CA9543}" type="sibTrans" cxnId="{88FDC9FF-8DE6-4E0B-9032-7E8839DAA025}">
      <dgm:prSet/>
      <dgm:spPr/>
      <dgm:t>
        <a:bodyPr/>
        <a:lstStyle/>
        <a:p>
          <a:endParaRPr lang="en-GB"/>
        </a:p>
      </dgm:t>
    </dgm:pt>
    <dgm:pt modelId="{84E19596-BDFE-4C58-A84A-53B706F64911}">
      <dgm:prSet/>
      <dgm:spPr/>
      <dgm:t>
        <a:bodyPr/>
        <a:lstStyle/>
        <a:p>
          <a:r>
            <a:rPr lang="en-GB" dirty="0" smtClean="0"/>
            <a:t>25 days holiday</a:t>
          </a:r>
          <a:endParaRPr lang="en-GB" dirty="0"/>
        </a:p>
      </dgm:t>
    </dgm:pt>
    <dgm:pt modelId="{96671A7D-73F9-45C3-8AAB-6435DF5495FF}" type="parTrans" cxnId="{68A450DF-A43C-4521-B657-D8786B882541}">
      <dgm:prSet/>
      <dgm:spPr/>
      <dgm:t>
        <a:bodyPr/>
        <a:lstStyle/>
        <a:p>
          <a:endParaRPr lang="en-GB"/>
        </a:p>
      </dgm:t>
    </dgm:pt>
    <dgm:pt modelId="{7D760564-F014-4860-AF63-CAC8EAA21B66}" type="sibTrans" cxnId="{68A450DF-A43C-4521-B657-D8786B882541}">
      <dgm:prSet/>
      <dgm:spPr/>
      <dgm:t>
        <a:bodyPr/>
        <a:lstStyle/>
        <a:p>
          <a:endParaRPr lang="en-GB"/>
        </a:p>
      </dgm:t>
    </dgm:pt>
    <dgm:pt modelId="{BAD0DD74-3804-491F-9142-9D5611FE8EB9}" type="pres">
      <dgm:prSet presAssocID="{6DBF80C2-D013-4408-B0D6-D2E8528C71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55B3774-0F6A-41B5-98C9-BA1A562C4E18}" type="pres">
      <dgm:prSet presAssocID="{6F046469-D59D-487F-952D-93DFFB00FF71}" presName="vertOne" presStyleCnt="0"/>
      <dgm:spPr/>
      <dgm:t>
        <a:bodyPr/>
        <a:lstStyle/>
        <a:p>
          <a:endParaRPr lang="en-GB"/>
        </a:p>
      </dgm:t>
    </dgm:pt>
    <dgm:pt modelId="{49804853-774B-4D6F-9D79-681A752D889F}" type="pres">
      <dgm:prSet presAssocID="{6F046469-D59D-487F-952D-93DFFB00FF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105A94-E267-48CF-B2BF-CD50C6D091F2}" type="pres">
      <dgm:prSet presAssocID="{6F046469-D59D-487F-952D-93DFFB00FF71}" presName="parTransOne" presStyleCnt="0"/>
      <dgm:spPr/>
      <dgm:t>
        <a:bodyPr/>
        <a:lstStyle/>
        <a:p>
          <a:endParaRPr lang="en-GB"/>
        </a:p>
      </dgm:t>
    </dgm:pt>
    <dgm:pt modelId="{9545A053-03F6-4F08-B5EE-A1729F3532D0}" type="pres">
      <dgm:prSet presAssocID="{6F046469-D59D-487F-952D-93DFFB00FF71}" presName="horzOne" presStyleCnt="0"/>
      <dgm:spPr/>
      <dgm:t>
        <a:bodyPr/>
        <a:lstStyle/>
        <a:p>
          <a:endParaRPr lang="en-GB"/>
        </a:p>
      </dgm:t>
    </dgm:pt>
    <dgm:pt modelId="{337D38F1-19B7-4326-B3A9-C54C23A5A549}" type="pres">
      <dgm:prSet presAssocID="{218E6772-5CC1-4125-9C8D-5684248ADE75}" presName="vertTwo" presStyleCnt="0"/>
      <dgm:spPr/>
      <dgm:t>
        <a:bodyPr/>
        <a:lstStyle/>
        <a:p>
          <a:endParaRPr lang="en-GB"/>
        </a:p>
      </dgm:t>
    </dgm:pt>
    <dgm:pt modelId="{F9F9B885-2252-420B-9CEC-1C8CFF690536}" type="pres">
      <dgm:prSet presAssocID="{218E6772-5CC1-4125-9C8D-5684248ADE7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463CBF9-F621-47F9-A2F3-DDA7266B861D}" type="pres">
      <dgm:prSet presAssocID="{218E6772-5CC1-4125-9C8D-5684248ADE75}" presName="parTransTwo" presStyleCnt="0"/>
      <dgm:spPr/>
      <dgm:t>
        <a:bodyPr/>
        <a:lstStyle/>
        <a:p>
          <a:endParaRPr lang="en-GB"/>
        </a:p>
      </dgm:t>
    </dgm:pt>
    <dgm:pt modelId="{C81F49D8-320F-43B5-B3EF-55852E0B999B}" type="pres">
      <dgm:prSet presAssocID="{218E6772-5CC1-4125-9C8D-5684248ADE75}" presName="horzTwo" presStyleCnt="0"/>
      <dgm:spPr/>
      <dgm:t>
        <a:bodyPr/>
        <a:lstStyle/>
        <a:p>
          <a:endParaRPr lang="en-GB"/>
        </a:p>
      </dgm:t>
    </dgm:pt>
    <dgm:pt modelId="{AFE3ECD5-EF90-4C53-BD18-A19B556037CA}" type="pres">
      <dgm:prSet presAssocID="{D822EF8B-F341-401C-9440-D66EAB4B1943}" presName="vertThree" presStyleCnt="0"/>
      <dgm:spPr/>
      <dgm:t>
        <a:bodyPr/>
        <a:lstStyle/>
        <a:p>
          <a:endParaRPr lang="en-GB"/>
        </a:p>
      </dgm:t>
    </dgm:pt>
    <dgm:pt modelId="{9518B34B-A36E-4A68-A51C-0E5338B4B54F}" type="pres">
      <dgm:prSet presAssocID="{D822EF8B-F341-401C-9440-D66EAB4B1943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DE2E55-AA9B-4559-A3EE-C2D2FE7DFC02}" type="pres">
      <dgm:prSet presAssocID="{D822EF8B-F341-401C-9440-D66EAB4B1943}" presName="horzThree" presStyleCnt="0"/>
      <dgm:spPr/>
      <dgm:t>
        <a:bodyPr/>
        <a:lstStyle/>
        <a:p>
          <a:endParaRPr lang="en-GB"/>
        </a:p>
      </dgm:t>
    </dgm:pt>
    <dgm:pt modelId="{877180E0-07C1-4089-A8D2-75A5DC72A88B}" type="pres">
      <dgm:prSet presAssocID="{0AF6BF08-C341-4FC7-B1CE-110F9971A61A}" presName="sibSpaceThree" presStyleCnt="0"/>
      <dgm:spPr/>
      <dgm:t>
        <a:bodyPr/>
        <a:lstStyle/>
        <a:p>
          <a:endParaRPr lang="en-GB"/>
        </a:p>
      </dgm:t>
    </dgm:pt>
    <dgm:pt modelId="{B8558A47-F93B-487F-8FA1-2F2736CC2A46}" type="pres">
      <dgm:prSet presAssocID="{9F2FECD7-6F79-48B8-9176-84852DFDB6D8}" presName="vertThree" presStyleCnt="0"/>
      <dgm:spPr/>
      <dgm:t>
        <a:bodyPr/>
        <a:lstStyle/>
        <a:p>
          <a:endParaRPr lang="en-GB"/>
        </a:p>
      </dgm:t>
    </dgm:pt>
    <dgm:pt modelId="{4C6DD161-5351-4E57-AF2C-5AB088F1345F}" type="pres">
      <dgm:prSet presAssocID="{9F2FECD7-6F79-48B8-9176-84852DFDB6D8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A6B896-E2BE-479C-86CB-993BE0A25A0D}" type="pres">
      <dgm:prSet presAssocID="{9F2FECD7-6F79-48B8-9176-84852DFDB6D8}" presName="horzThree" presStyleCnt="0"/>
      <dgm:spPr/>
      <dgm:t>
        <a:bodyPr/>
        <a:lstStyle/>
        <a:p>
          <a:endParaRPr lang="en-GB"/>
        </a:p>
      </dgm:t>
    </dgm:pt>
    <dgm:pt modelId="{2689136D-BB47-49E1-B4C8-88456D0B315A}" type="pres">
      <dgm:prSet presAssocID="{0C4CD1AB-8660-4197-937E-E96757952DF2}" presName="sibSpaceTwo" presStyleCnt="0"/>
      <dgm:spPr/>
      <dgm:t>
        <a:bodyPr/>
        <a:lstStyle/>
        <a:p>
          <a:endParaRPr lang="en-GB"/>
        </a:p>
      </dgm:t>
    </dgm:pt>
    <dgm:pt modelId="{3B10336A-AF6A-4E69-9ABA-108ED2747CB9}" type="pres">
      <dgm:prSet presAssocID="{A60128D4-8420-4DDF-A31C-B817726C41F7}" presName="vertTwo" presStyleCnt="0"/>
      <dgm:spPr/>
      <dgm:t>
        <a:bodyPr/>
        <a:lstStyle/>
        <a:p>
          <a:endParaRPr lang="en-GB"/>
        </a:p>
      </dgm:t>
    </dgm:pt>
    <dgm:pt modelId="{D43212E4-DFB4-401F-ADE2-D0E1916F91B1}" type="pres">
      <dgm:prSet presAssocID="{A60128D4-8420-4DDF-A31C-B817726C41F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644AA7-0B3B-4251-AC44-1075C261CE18}" type="pres">
      <dgm:prSet presAssocID="{A60128D4-8420-4DDF-A31C-B817726C41F7}" presName="parTransTwo" presStyleCnt="0"/>
      <dgm:spPr/>
      <dgm:t>
        <a:bodyPr/>
        <a:lstStyle/>
        <a:p>
          <a:endParaRPr lang="en-GB"/>
        </a:p>
      </dgm:t>
    </dgm:pt>
    <dgm:pt modelId="{85FAA5F6-279D-4696-AF73-E0FCEB14CAB3}" type="pres">
      <dgm:prSet presAssocID="{A60128D4-8420-4DDF-A31C-B817726C41F7}" presName="horzTwo" presStyleCnt="0"/>
      <dgm:spPr/>
      <dgm:t>
        <a:bodyPr/>
        <a:lstStyle/>
        <a:p>
          <a:endParaRPr lang="en-GB"/>
        </a:p>
      </dgm:t>
    </dgm:pt>
    <dgm:pt modelId="{B52DC893-A58A-4A9A-89B4-D65611117351}" type="pres">
      <dgm:prSet presAssocID="{E237E847-3F17-42FC-873E-ACE15DF8D0A5}" presName="vertThree" presStyleCnt="0"/>
      <dgm:spPr/>
      <dgm:t>
        <a:bodyPr/>
        <a:lstStyle/>
        <a:p>
          <a:endParaRPr lang="en-GB"/>
        </a:p>
      </dgm:t>
    </dgm:pt>
    <dgm:pt modelId="{F769779C-DC8C-42D1-9085-4110214E4F7A}" type="pres">
      <dgm:prSet presAssocID="{E237E847-3F17-42FC-873E-ACE15DF8D0A5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DFCC44-1498-4034-901A-186C39241A36}" type="pres">
      <dgm:prSet presAssocID="{E237E847-3F17-42FC-873E-ACE15DF8D0A5}" presName="horzThree" presStyleCnt="0"/>
      <dgm:spPr/>
      <dgm:t>
        <a:bodyPr/>
        <a:lstStyle/>
        <a:p>
          <a:endParaRPr lang="en-GB"/>
        </a:p>
      </dgm:t>
    </dgm:pt>
    <dgm:pt modelId="{12E8D9D7-1442-4F0D-9AED-9936FB64378B}" type="pres">
      <dgm:prSet presAssocID="{C2FA23FF-CC53-4E74-AE1F-9E4D8B885ACD}" presName="sibSpaceThree" presStyleCnt="0"/>
      <dgm:spPr/>
      <dgm:t>
        <a:bodyPr/>
        <a:lstStyle/>
        <a:p>
          <a:endParaRPr lang="en-GB"/>
        </a:p>
      </dgm:t>
    </dgm:pt>
    <dgm:pt modelId="{F061ABAA-D9AE-4A8E-9796-FAD439896366}" type="pres">
      <dgm:prSet presAssocID="{84E19596-BDFE-4C58-A84A-53B706F64911}" presName="vertThree" presStyleCnt="0"/>
      <dgm:spPr/>
      <dgm:t>
        <a:bodyPr/>
        <a:lstStyle/>
        <a:p>
          <a:endParaRPr lang="en-GB"/>
        </a:p>
      </dgm:t>
    </dgm:pt>
    <dgm:pt modelId="{60EF2659-9B70-4B17-92E6-2BBF975E04B9}" type="pres">
      <dgm:prSet presAssocID="{84E19596-BDFE-4C58-A84A-53B706F64911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4E4FC3-D617-47A3-883D-90D8F0328D8F}" type="pres">
      <dgm:prSet presAssocID="{84E19596-BDFE-4C58-A84A-53B706F64911}" presName="horzThree" presStyleCnt="0"/>
      <dgm:spPr/>
      <dgm:t>
        <a:bodyPr/>
        <a:lstStyle/>
        <a:p>
          <a:endParaRPr lang="en-GB"/>
        </a:p>
      </dgm:t>
    </dgm:pt>
    <dgm:pt modelId="{4A6EE062-C343-4DFC-BF61-D64DEFAB56FD}" type="pres">
      <dgm:prSet presAssocID="{D506E94E-B664-4CCA-8650-89FF78B8E173}" presName="sibSpaceTwo" presStyleCnt="0"/>
      <dgm:spPr/>
      <dgm:t>
        <a:bodyPr/>
        <a:lstStyle/>
        <a:p>
          <a:endParaRPr lang="en-GB"/>
        </a:p>
      </dgm:t>
    </dgm:pt>
    <dgm:pt modelId="{79DD210D-AF06-4E90-87D1-21CC988AD75A}" type="pres">
      <dgm:prSet presAssocID="{ACF0E841-E686-4D63-9A47-C7B88A9A3BCF}" presName="vertTwo" presStyleCnt="0"/>
      <dgm:spPr/>
      <dgm:t>
        <a:bodyPr/>
        <a:lstStyle/>
        <a:p>
          <a:endParaRPr lang="en-GB"/>
        </a:p>
      </dgm:t>
    </dgm:pt>
    <dgm:pt modelId="{08FC1F14-4E08-45C8-AD66-A17DFC450304}" type="pres">
      <dgm:prSet presAssocID="{ACF0E841-E686-4D63-9A47-C7B88A9A3BC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4D7CE4-1977-4443-A138-7A578620A42C}" type="pres">
      <dgm:prSet presAssocID="{ACF0E841-E686-4D63-9A47-C7B88A9A3BCF}" presName="parTransTwo" presStyleCnt="0"/>
      <dgm:spPr/>
      <dgm:t>
        <a:bodyPr/>
        <a:lstStyle/>
        <a:p>
          <a:endParaRPr lang="en-GB"/>
        </a:p>
      </dgm:t>
    </dgm:pt>
    <dgm:pt modelId="{B2E1010A-EB00-4CE9-9CBC-45CED4ABD856}" type="pres">
      <dgm:prSet presAssocID="{ACF0E841-E686-4D63-9A47-C7B88A9A3BCF}" presName="horzTwo" presStyleCnt="0"/>
      <dgm:spPr/>
      <dgm:t>
        <a:bodyPr/>
        <a:lstStyle/>
        <a:p>
          <a:endParaRPr lang="en-GB"/>
        </a:p>
      </dgm:t>
    </dgm:pt>
    <dgm:pt modelId="{09EED5D2-F073-48CA-B59A-D13EEA7ADFE0}" type="pres">
      <dgm:prSet presAssocID="{A2710A16-140D-487F-9CAE-BEBFF1EEEE53}" presName="vertThree" presStyleCnt="0"/>
      <dgm:spPr/>
      <dgm:t>
        <a:bodyPr/>
        <a:lstStyle/>
        <a:p>
          <a:endParaRPr lang="en-GB"/>
        </a:p>
      </dgm:t>
    </dgm:pt>
    <dgm:pt modelId="{8AA0E424-420C-4096-AAFE-5B5954D6F065}" type="pres">
      <dgm:prSet presAssocID="{A2710A16-140D-487F-9CAE-BEBFF1EEEE53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EFD747-B3E7-442B-BED4-EE8444C73CCC}" type="pres">
      <dgm:prSet presAssocID="{A2710A16-140D-487F-9CAE-BEBFF1EEEE53}" presName="horzThree" presStyleCnt="0"/>
      <dgm:spPr/>
      <dgm:t>
        <a:bodyPr/>
        <a:lstStyle/>
        <a:p>
          <a:endParaRPr lang="en-GB"/>
        </a:p>
      </dgm:t>
    </dgm:pt>
  </dgm:ptLst>
  <dgm:cxnLst>
    <dgm:cxn modelId="{476F437C-FD0A-4B75-A484-AB855C3DAD99}" type="presOf" srcId="{A60128D4-8420-4DDF-A31C-B817726C41F7}" destId="{D43212E4-DFB4-401F-ADE2-D0E1916F91B1}" srcOrd="0" destOrd="0" presId="urn:microsoft.com/office/officeart/2005/8/layout/hierarchy4"/>
    <dgm:cxn modelId="{E37E2E22-023A-44BD-B3CA-BF7DEEBD6F70}" type="presOf" srcId="{A2710A16-140D-487F-9CAE-BEBFF1EEEE53}" destId="{8AA0E424-420C-4096-AAFE-5B5954D6F065}" srcOrd="0" destOrd="0" presId="urn:microsoft.com/office/officeart/2005/8/layout/hierarchy4"/>
    <dgm:cxn modelId="{88FDC9FF-8DE6-4E0B-9032-7E8839DAA025}" srcId="{ACF0E841-E686-4D63-9A47-C7B88A9A3BCF}" destId="{A2710A16-140D-487F-9CAE-BEBFF1EEEE53}" srcOrd="0" destOrd="0" parTransId="{DADECB28-019E-498E-B449-199629048CBA}" sibTransId="{617E7756-E066-4046-A159-F96908CA9543}"/>
    <dgm:cxn modelId="{4E3D2DFF-66B0-4F58-8B74-A16B68269151}" srcId="{218E6772-5CC1-4125-9C8D-5684248ADE75}" destId="{D822EF8B-F341-401C-9440-D66EAB4B1943}" srcOrd="0" destOrd="0" parTransId="{3BDABB18-4857-49E9-9C0F-EF0FE0BE485C}" sibTransId="{0AF6BF08-C341-4FC7-B1CE-110F9971A61A}"/>
    <dgm:cxn modelId="{2139EE7D-D4D7-4566-8E4B-3C0C27CDED05}" srcId="{6F046469-D59D-487F-952D-93DFFB00FF71}" destId="{ACF0E841-E686-4D63-9A47-C7B88A9A3BCF}" srcOrd="2" destOrd="0" parTransId="{B120FC55-7C3F-4239-A7C8-6336F51D44C1}" sibTransId="{6C7AE5AE-C506-4D62-AE48-22FD14B04DBF}"/>
    <dgm:cxn modelId="{209BF0A0-215A-481D-A6B9-54A878FDA49D}" type="presOf" srcId="{9F2FECD7-6F79-48B8-9176-84852DFDB6D8}" destId="{4C6DD161-5351-4E57-AF2C-5AB088F1345F}" srcOrd="0" destOrd="0" presId="urn:microsoft.com/office/officeart/2005/8/layout/hierarchy4"/>
    <dgm:cxn modelId="{255AC1A9-1676-430B-BD73-F015251DDF5E}" type="presOf" srcId="{84E19596-BDFE-4C58-A84A-53B706F64911}" destId="{60EF2659-9B70-4B17-92E6-2BBF975E04B9}" srcOrd="0" destOrd="0" presId="urn:microsoft.com/office/officeart/2005/8/layout/hierarchy4"/>
    <dgm:cxn modelId="{64037D40-6D11-4A6C-A9C8-1E1232066DA8}" srcId="{6DBF80C2-D013-4408-B0D6-D2E8528C71CB}" destId="{6F046469-D59D-487F-952D-93DFFB00FF71}" srcOrd="0" destOrd="0" parTransId="{DA550AC9-EC2E-4964-B016-5106C1290341}" sibTransId="{85636C00-47DB-4090-ABF7-A31E0D548C19}"/>
    <dgm:cxn modelId="{FB00E840-4ADB-4D4D-88BD-0B3DDD2924E0}" type="presOf" srcId="{D822EF8B-F341-401C-9440-D66EAB4B1943}" destId="{9518B34B-A36E-4A68-A51C-0E5338B4B54F}" srcOrd="0" destOrd="0" presId="urn:microsoft.com/office/officeart/2005/8/layout/hierarchy4"/>
    <dgm:cxn modelId="{68A450DF-A43C-4521-B657-D8786B882541}" srcId="{A60128D4-8420-4DDF-A31C-B817726C41F7}" destId="{84E19596-BDFE-4C58-A84A-53B706F64911}" srcOrd="1" destOrd="0" parTransId="{96671A7D-73F9-45C3-8AAB-6435DF5495FF}" sibTransId="{7D760564-F014-4860-AF63-CAC8EAA21B66}"/>
    <dgm:cxn modelId="{47DBE02B-C85C-4431-9FBE-C6899B949437}" srcId="{6F046469-D59D-487F-952D-93DFFB00FF71}" destId="{218E6772-5CC1-4125-9C8D-5684248ADE75}" srcOrd="0" destOrd="0" parTransId="{C719A31E-9CE1-41CC-B15C-E0F9B1D1D20F}" sibTransId="{0C4CD1AB-8660-4197-937E-E96757952DF2}"/>
    <dgm:cxn modelId="{82A642AD-6601-4793-8010-277BB2540562}" srcId="{218E6772-5CC1-4125-9C8D-5684248ADE75}" destId="{9F2FECD7-6F79-48B8-9176-84852DFDB6D8}" srcOrd="1" destOrd="0" parTransId="{BF208F33-522F-443D-B064-65E9FA6264A6}" sibTransId="{366971FB-EF75-4A63-B8F0-2BF70151C0B0}"/>
    <dgm:cxn modelId="{6C641E91-FA80-486C-AB78-39F9854A83A2}" type="presOf" srcId="{E237E847-3F17-42FC-873E-ACE15DF8D0A5}" destId="{F769779C-DC8C-42D1-9085-4110214E4F7A}" srcOrd="0" destOrd="0" presId="urn:microsoft.com/office/officeart/2005/8/layout/hierarchy4"/>
    <dgm:cxn modelId="{48009B90-53FF-418E-A74A-8355F3403E3D}" srcId="{A60128D4-8420-4DDF-A31C-B817726C41F7}" destId="{E237E847-3F17-42FC-873E-ACE15DF8D0A5}" srcOrd="0" destOrd="0" parTransId="{64A2BBA6-D324-4227-BD0F-2972907CB42F}" sibTransId="{C2FA23FF-CC53-4E74-AE1F-9E4D8B885ACD}"/>
    <dgm:cxn modelId="{603F2DA9-637D-4A91-AC9F-381F1346B768}" type="presOf" srcId="{6F046469-D59D-487F-952D-93DFFB00FF71}" destId="{49804853-774B-4D6F-9D79-681A752D889F}" srcOrd="0" destOrd="0" presId="urn:microsoft.com/office/officeart/2005/8/layout/hierarchy4"/>
    <dgm:cxn modelId="{442ADA1D-318E-4A09-AAEB-4366781EF8B3}" type="presOf" srcId="{6DBF80C2-D013-4408-B0D6-D2E8528C71CB}" destId="{BAD0DD74-3804-491F-9142-9D5611FE8EB9}" srcOrd="0" destOrd="0" presId="urn:microsoft.com/office/officeart/2005/8/layout/hierarchy4"/>
    <dgm:cxn modelId="{B6587718-A3A5-4B66-8522-81DA5CE3A786}" srcId="{6F046469-D59D-487F-952D-93DFFB00FF71}" destId="{A60128D4-8420-4DDF-A31C-B817726C41F7}" srcOrd="1" destOrd="0" parTransId="{D317A0D2-DC50-4B13-AD0A-4115CFAEE12F}" sibTransId="{D506E94E-B664-4CCA-8650-89FF78B8E173}"/>
    <dgm:cxn modelId="{2911795D-4582-43B4-85FF-5CD5D8C5A168}" type="presOf" srcId="{218E6772-5CC1-4125-9C8D-5684248ADE75}" destId="{F9F9B885-2252-420B-9CEC-1C8CFF690536}" srcOrd="0" destOrd="0" presId="urn:microsoft.com/office/officeart/2005/8/layout/hierarchy4"/>
    <dgm:cxn modelId="{82CD1DB1-26C4-41DB-B929-61C5F04242BB}" type="presOf" srcId="{ACF0E841-E686-4D63-9A47-C7B88A9A3BCF}" destId="{08FC1F14-4E08-45C8-AD66-A17DFC450304}" srcOrd="0" destOrd="0" presId="urn:microsoft.com/office/officeart/2005/8/layout/hierarchy4"/>
    <dgm:cxn modelId="{ED473B09-A144-488C-9E27-7D9079D270C6}" type="presParOf" srcId="{BAD0DD74-3804-491F-9142-9D5611FE8EB9}" destId="{A55B3774-0F6A-41B5-98C9-BA1A562C4E18}" srcOrd="0" destOrd="0" presId="urn:microsoft.com/office/officeart/2005/8/layout/hierarchy4"/>
    <dgm:cxn modelId="{6ACCB2A0-55A8-421B-88C3-61421554CC50}" type="presParOf" srcId="{A55B3774-0F6A-41B5-98C9-BA1A562C4E18}" destId="{49804853-774B-4D6F-9D79-681A752D889F}" srcOrd="0" destOrd="0" presId="urn:microsoft.com/office/officeart/2005/8/layout/hierarchy4"/>
    <dgm:cxn modelId="{CFC60DF2-0FFD-4FCD-A077-DCFAF6D1D7E6}" type="presParOf" srcId="{A55B3774-0F6A-41B5-98C9-BA1A562C4E18}" destId="{FE105A94-E267-48CF-B2BF-CD50C6D091F2}" srcOrd="1" destOrd="0" presId="urn:microsoft.com/office/officeart/2005/8/layout/hierarchy4"/>
    <dgm:cxn modelId="{C16FB464-CD3B-4E5B-81A8-B9E826C8411E}" type="presParOf" srcId="{A55B3774-0F6A-41B5-98C9-BA1A562C4E18}" destId="{9545A053-03F6-4F08-B5EE-A1729F3532D0}" srcOrd="2" destOrd="0" presId="urn:microsoft.com/office/officeart/2005/8/layout/hierarchy4"/>
    <dgm:cxn modelId="{DC189004-D984-4BEC-A8DA-439439F27EE1}" type="presParOf" srcId="{9545A053-03F6-4F08-B5EE-A1729F3532D0}" destId="{337D38F1-19B7-4326-B3A9-C54C23A5A549}" srcOrd="0" destOrd="0" presId="urn:microsoft.com/office/officeart/2005/8/layout/hierarchy4"/>
    <dgm:cxn modelId="{87AF5785-4E35-4BA6-97F7-208906817042}" type="presParOf" srcId="{337D38F1-19B7-4326-B3A9-C54C23A5A549}" destId="{F9F9B885-2252-420B-9CEC-1C8CFF690536}" srcOrd="0" destOrd="0" presId="urn:microsoft.com/office/officeart/2005/8/layout/hierarchy4"/>
    <dgm:cxn modelId="{5F3B27A5-70AD-4A15-9984-DC4B5FEA90DB}" type="presParOf" srcId="{337D38F1-19B7-4326-B3A9-C54C23A5A549}" destId="{4463CBF9-F621-47F9-A2F3-DDA7266B861D}" srcOrd="1" destOrd="0" presId="urn:microsoft.com/office/officeart/2005/8/layout/hierarchy4"/>
    <dgm:cxn modelId="{D503BE40-DC35-47E8-A112-2F3303A2018E}" type="presParOf" srcId="{337D38F1-19B7-4326-B3A9-C54C23A5A549}" destId="{C81F49D8-320F-43B5-B3EF-55852E0B999B}" srcOrd="2" destOrd="0" presId="urn:microsoft.com/office/officeart/2005/8/layout/hierarchy4"/>
    <dgm:cxn modelId="{AD6F7493-B0CB-49E9-A1E9-3B499F24A956}" type="presParOf" srcId="{C81F49D8-320F-43B5-B3EF-55852E0B999B}" destId="{AFE3ECD5-EF90-4C53-BD18-A19B556037CA}" srcOrd="0" destOrd="0" presId="urn:microsoft.com/office/officeart/2005/8/layout/hierarchy4"/>
    <dgm:cxn modelId="{84CFFCE6-7A64-4B47-82E3-94692F55EE9F}" type="presParOf" srcId="{AFE3ECD5-EF90-4C53-BD18-A19B556037CA}" destId="{9518B34B-A36E-4A68-A51C-0E5338B4B54F}" srcOrd="0" destOrd="0" presId="urn:microsoft.com/office/officeart/2005/8/layout/hierarchy4"/>
    <dgm:cxn modelId="{F3E5DA96-F846-4625-9A16-7D7B44D9482C}" type="presParOf" srcId="{AFE3ECD5-EF90-4C53-BD18-A19B556037CA}" destId="{1CDE2E55-AA9B-4559-A3EE-C2D2FE7DFC02}" srcOrd="1" destOrd="0" presId="urn:microsoft.com/office/officeart/2005/8/layout/hierarchy4"/>
    <dgm:cxn modelId="{3259EB7A-DCF6-4FE8-8FC4-12A1DA70DF6F}" type="presParOf" srcId="{C81F49D8-320F-43B5-B3EF-55852E0B999B}" destId="{877180E0-07C1-4089-A8D2-75A5DC72A88B}" srcOrd="1" destOrd="0" presId="urn:microsoft.com/office/officeart/2005/8/layout/hierarchy4"/>
    <dgm:cxn modelId="{752912CA-D771-4D1C-98B6-CABB7ABCE921}" type="presParOf" srcId="{C81F49D8-320F-43B5-B3EF-55852E0B999B}" destId="{B8558A47-F93B-487F-8FA1-2F2736CC2A46}" srcOrd="2" destOrd="0" presId="urn:microsoft.com/office/officeart/2005/8/layout/hierarchy4"/>
    <dgm:cxn modelId="{D1A4DB78-7986-413A-8130-BC74BD993267}" type="presParOf" srcId="{B8558A47-F93B-487F-8FA1-2F2736CC2A46}" destId="{4C6DD161-5351-4E57-AF2C-5AB088F1345F}" srcOrd="0" destOrd="0" presId="urn:microsoft.com/office/officeart/2005/8/layout/hierarchy4"/>
    <dgm:cxn modelId="{09306F07-4F08-437D-B626-458D850EACFF}" type="presParOf" srcId="{B8558A47-F93B-487F-8FA1-2F2736CC2A46}" destId="{83A6B896-E2BE-479C-86CB-993BE0A25A0D}" srcOrd="1" destOrd="0" presId="urn:microsoft.com/office/officeart/2005/8/layout/hierarchy4"/>
    <dgm:cxn modelId="{97D3105B-3EC9-42D6-AED6-6A7A03308A9E}" type="presParOf" srcId="{9545A053-03F6-4F08-B5EE-A1729F3532D0}" destId="{2689136D-BB47-49E1-B4C8-88456D0B315A}" srcOrd="1" destOrd="0" presId="urn:microsoft.com/office/officeart/2005/8/layout/hierarchy4"/>
    <dgm:cxn modelId="{1ADFF383-D75A-4BB1-9A96-C7ED521DD21C}" type="presParOf" srcId="{9545A053-03F6-4F08-B5EE-A1729F3532D0}" destId="{3B10336A-AF6A-4E69-9ABA-108ED2747CB9}" srcOrd="2" destOrd="0" presId="urn:microsoft.com/office/officeart/2005/8/layout/hierarchy4"/>
    <dgm:cxn modelId="{1A8C4BE6-1CF9-4B43-BE3A-BC1682BEC685}" type="presParOf" srcId="{3B10336A-AF6A-4E69-9ABA-108ED2747CB9}" destId="{D43212E4-DFB4-401F-ADE2-D0E1916F91B1}" srcOrd="0" destOrd="0" presId="urn:microsoft.com/office/officeart/2005/8/layout/hierarchy4"/>
    <dgm:cxn modelId="{D40AACC2-1848-475F-8E61-62EE40DBF631}" type="presParOf" srcId="{3B10336A-AF6A-4E69-9ABA-108ED2747CB9}" destId="{74644AA7-0B3B-4251-AC44-1075C261CE18}" srcOrd="1" destOrd="0" presId="urn:microsoft.com/office/officeart/2005/8/layout/hierarchy4"/>
    <dgm:cxn modelId="{6FCA9389-5041-41EC-8CC5-A5EF320B6538}" type="presParOf" srcId="{3B10336A-AF6A-4E69-9ABA-108ED2747CB9}" destId="{85FAA5F6-279D-4696-AF73-E0FCEB14CAB3}" srcOrd="2" destOrd="0" presId="urn:microsoft.com/office/officeart/2005/8/layout/hierarchy4"/>
    <dgm:cxn modelId="{68301623-A4F6-478E-90C6-955171500455}" type="presParOf" srcId="{85FAA5F6-279D-4696-AF73-E0FCEB14CAB3}" destId="{B52DC893-A58A-4A9A-89B4-D65611117351}" srcOrd="0" destOrd="0" presId="urn:microsoft.com/office/officeart/2005/8/layout/hierarchy4"/>
    <dgm:cxn modelId="{1D32CFC6-060D-4DFF-B9F0-4018114A07C6}" type="presParOf" srcId="{B52DC893-A58A-4A9A-89B4-D65611117351}" destId="{F769779C-DC8C-42D1-9085-4110214E4F7A}" srcOrd="0" destOrd="0" presId="urn:microsoft.com/office/officeart/2005/8/layout/hierarchy4"/>
    <dgm:cxn modelId="{26D79E28-67BE-4931-BB18-1B3A34F65539}" type="presParOf" srcId="{B52DC893-A58A-4A9A-89B4-D65611117351}" destId="{82DFCC44-1498-4034-901A-186C39241A36}" srcOrd="1" destOrd="0" presId="urn:microsoft.com/office/officeart/2005/8/layout/hierarchy4"/>
    <dgm:cxn modelId="{6D3343CE-F380-4138-8C08-D47A20AE257D}" type="presParOf" srcId="{85FAA5F6-279D-4696-AF73-E0FCEB14CAB3}" destId="{12E8D9D7-1442-4F0D-9AED-9936FB64378B}" srcOrd="1" destOrd="0" presId="urn:microsoft.com/office/officeart/2005/8/layout/hierarchy4"/>
    <dgm:cxn modelId="{BC58FE0C-34BA-49F7-A9DE-CCA78EDF8E10}" type="presParOf" srcId="{85FAA5F6-279D-4696-AF73-E0FCEB14CAB3}" destId="{F061ABAA-D9AE-4A8E-9796-FAD439896366}" srcOrd="2" destOrd="0" presId="urn:microsoft.com/office/officeart/2005/8/layout/hierarchy4"/>
    <dgm:cxn modelId="{A7F4F852-EE78-43B1-BB45-095C1CB5645C}" type="presParOf" srcId="{F061ABAA-D9AE-4A8E-9796-FAD439896366}" destId="{60EF2659-9B70-4B17-92E6-2BBF975E04B9}" srcOrd="0" destOrd="0" presId="urn:microsoft.com/office/officeart/2005/8/layout/hierarchy4"/>
    <dgm:cxn modelId="{922EA34C-C715-4BCE-B2FF-7857C8547B44}" type="presParOf" srcId="{F061ABAA-D9AE-4A8E-9796-FAD439896366}" destId="{574E4FC3-D617-47A3-883D-90D8F0328D8F}" srcOrd="1" destOrd="0" presId="urn:microsoft.com/office/officeart/2005/8/layout/hierarchy4"/>
    <dgm:cxn modelId="{DBFAB1B1-EE2A-452B-976B-E7AF43F8C276}" type="presParOf" srcId="{9545A053-03F6-4F08-B5EE-A1729F3532D0}" destId="{4A6EE062-C343-4DFC-BF61-D64DEFAB56FD}" srcOrd="3" destOrd="0" presId="urn:microsoft.com/office/officeart/2005/8/layout/hierarchy4"/>
    <dgm:cxn modelId="{9589AE55-D532-457D-9A30-EA764D329C6B}" type="presParOf" srcId="{9545A053-03F6-4F08-B5EE-A1729F3532D0}" destId="{79DD210D-AF06-4E90-87D1-21CC988AD75A}" srcOrd="4" destOrd="0" presId="urn:microsoft.com/office/officeart/2005/8/layout/hierarchy4"/>
    <dgm:cxn modelId="{4C5DF960-B33A-42D7-8397-90D6BA4E714E}" type="presParOf" srcId="{79DD210D-AF06-4E90-87D1-21CC988AD75A}" destId="{08FC1F14-4E08-45C8-AD66-A17DFC450304}" srcOrd="0" destOrd="0" presId="urn:microsoft.com/office/officeart/2005/8/layout/hierarchy4"/>
    <dgm:cxn modelId="{169FBF0E-0579-431B-98C1-4426C7EA83A7}" type="presParOf" srcId="{79DD210D-AF06-4E90-87D1-21CC988AD75A}" destId="{6F4D7CE4-1977-4443-A138-7A578620A42C}" srcOrd="1" destOrd="0" presId="urn:microsoft.com/office/officeart/2005/8/layout/hierarchy4"/>
    <dgm:cxn modelId="{34C4FF5F-3797-41F2-B266-33709AE64E8C}" type="presParOf" srcId="{79DD210D-AF06-4E90-87D1-21CC988AD75A}" destId="{B2E1010A-EB00-4CE9-9CBC-45CED4ABD856}" srcOrd="2" destOrd="0" presId="urn:microsoft.com/office/officeart/2005/8/layout/hierarchy4"/>
    <dgm:cxn modelId="{6A597285-4A12-479F-B611-9BB42C2A6FE4}" type="presParOf" srcId="{B2E1010A-EB00-4CE9-9CBC-45CED4ABD856}" destId="{09EED5D2-F073-48CA-B59A-D13EEA7ADFE0}" srcOrd="0" destOrd="0" presId="urn:microsoft.com/office/officeart/2005/8/layout/hierarchy4"/>
    <dgm:cxn modelId="{EE05D395-5A86-407F-A753-9F90AACDBBA3}" type="presParOf" srcId="{09EED5D2-F073-48CA-B59A-D13EEA7ADFE0}" destId="{8AA0E424-420C-4096-AAFE-5B5954D6F065}" srcOrd="0" destOrd="0" presId="urn:microsoft.com/office/officeart/2005/8/layout/hierarchy4"/>
    <dgm:cxn modelId="{1792D3BE-BBFB-46C1-851D-785155E599CC}" type="presParOf" srcId="{09EED5D2-F073-48CA-B59A-D13EEA7ADFE0}" destId="{62EFD747-B3E7-442B-BED4-EE8444C73C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F8995-C2D9-4D26-96AA-5760A40F8D8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DA7D4EC-27AA-4740-8A9B-06308FEA04FB}">
      <dgm:prSet phldrT="[Text]"/>
      <dgm:spPr/>
      <dgm:t>
        <a:bodyPr/>
        <a:lstStyle/>
        <a:p>
          <a:r>
            <a:rPr lang="en-GB" b="0" dirty="0" smtClean="0"/>
            <a:t>Minimum 5 A*-C GCSEs including English and Maths</a:t>
          </a:r>
        </a:p>
      </dgm:t>
    </dgm:pt>
    <dgm:pt modelId="{9A8180E6-CCD4-423B-B7AC-1B233FD539F4}" type="parTrans" cxnId="{05E2EF0E-C228-46BA-A241-09B723EC46BD}">
      <dgm:prSet/>
      <dgm:spPr/>
      <dgm:t>
        <a:bodyPr/>
        <a:lstStyle/>
        <a:p>
          <a:endParaRPr lang="en-GB"/>
        </a:p>
      </dgm:t>
    </dgm:pt>
    <dgm:pt modelId="{6B8D3339-A1D9-4CC8-A862-A84591B6B7A1}" type="sibTrans" cxnId="{05E2EF0E-C228-46BA-A241-09B723EC46BD}">
      <dgm:prSet/>
      <dgm:spPr/>
      <dgm:t>
        <a:bodyPr/>
        <a:lstStyle/>
        <a:p>
          <a:endParaRPr lang="en-GB"/>
        </a:p>
      </dgm:t>
    </dgm:pt>
    <dgm:pt modelId="{D412335E-9FCF-4286-9BCB-0EDDE7A43B9C}">
      <dgm:prSet phldrT="[Text]"/>
      <dgm:spPr/>
      <dgm:t>
        <a:bodyPr/>
        <a:lstStyle/>
        <a:p>
          <a:r>
            <a:rPr lang="en-GB" b="0" dirty="0" smtClean="0"/>
            <a:t>Interest/ Passion for Business/IT</a:t>
          </a:r>
          <a:endParaRPr lang="en-GB" dirty="0"/>
        </a:p>
      </dgm:t>
    </dgm:pt>
    <dgm:pt modelId="{C1046C3D-5312-45E4-BCD0-1D88FF33A010}" type="parTrans" cxnId="{AB1B6358-5929-402F-907A-9FC657C70E60}">
      <dgm:prSet/>
      <dgm:spPr/>
      <dgm:t>
        <a:bodyPr/>
        <a:lstStyle/>
        <a:p>
          <a:endParaRPr lang="en-GB"/>
        </a:p>
      </dgm:t>
    </dgm:pt>
    <dgm:pt modelId="{374F61C1-637C-4814-9F12-48CD3E0E2BAA}" type="sibTrans" cxnId="{AB1B6358-5929-402F-907A-9FC657C70E60}">
      <dgm:prSet/>
      <dgm:spPr/>
      <dgm:t>
        <a:bodyPr/>
        <a:lstStyle/>
        <a:p>
          <a:endParaRPr lang="en-GB"/>
        </a:p>
      </dgm:t>
    </dgm:pt>
    <dgm:pt modelId="{8B11C38A-C953-4763-9BAE-003B97EA7346}">
      <dgm:prSet phldrT="[Text]"/>
      <dgm:spPr/>
      <dgm:t>
        <a:bodyPr/>
        <a:lstStyle/>
        <a:p>
          <a:r>
            <a:rPr lang="en-GB" b="0" dirty="0" smtClean="0"/>
            <a:t>Resilience to work and study at the same time</a:t>
          </a:r>
          <a:endParaRPr lang="en-GB" dirty="0"/>
        </a:p>
      </dgm:t>
    </dgm:pt>
    <dgm:pt modelId="{D384D583-1E40-4AED-A598-A92C0EA85EC5}" type="parTrans" cxnId="{F81E350A-A621-4B5C-B87F-29646917CD5B}">
      <dgm:prSet/>
      <dgm:spPr/>
      <dgm:t>
        <a:bodyPr/>
        <a:lstStyle/>
        <a:p>
          <a:endParaRPr lang="en-GB"/>
        </a:p>
      </dgm:t>
    </dgm:pt>
    <dgm:pt modelId="{04075668-FEE4-48D5-97BC-BF88AA388855}" type="sibTrans" cxnId="{F81E350A-A621-4B5C-B87F-29646917CD5B}">
      <dgm:prSet/>
      <dgm:spPr/>
      <dgm:t>
        <a:bodyPr/>
        <a:lstStyle/>
        <a:p>
          <a:endParaRPr lang="en-GB"/>
        </a:p>
      </dgm:t>
    </dgm:pt>
    <dgm:pt modelId="{9680BDB4-9046-43FA-99C2-77B0F494DEE8}">
      <dgm:prSet/>
      <dgm:spPr/>
      <dgm:t>
        <a:bodyPr/>
        <a:lstStyle/>
        <a:p>
          <a:r>
            <a:rPr lang="en-GB" b="0" dirty="0" smtClean="0"/>
            <a:t>Good communication skills</a:t>
          </a:r>
          <a:endParaRPr lang="en-GB" dirty="0"/>
        </a:p>
      </dgm:t>
    </dgm:pt>
    <dgm:pt modelId="{6AF28D26-B003-4CF1-B93A-F252B0AC31FF}" type="parTrans" cxnId="{31D76F0A-C492-4C5F-9A99-07C2B945C98A}">
      <dgm:prSet/>
      <dgm:spPr/>
      <dgm:t>
        <a:bodyPr/>
        <a:lstStyle/>
        <a:p>
          <a:endParaRPr lang="en-GB"/>
        </a:p>
      </dgm:t>
    </dgm:pt>
    <dgm:pt modelId="{C4DBE006-4BBC-4866-9B47-ED0EF94F7C98}" type="sibTrans" cxnId="{31D76F0A-C492-4C5F-9A99-07C2B945C98A}">
      <dgm:prSet/>
      <dgm:spPr/>
      <dgm:t>
        <a:bodyPr/>
        <a:lstStyle/>
        <a:p>
          <a:endParaRPr lang="en-GB"/>
        </a:p>
      </dgm:t>
    </dgm:pt>
    <dgm:pt modelId="{7DA38D4B-2571-4D0E-9F53-D7BDCFC6A1CA}" type="pres">
      <dgm:prSet presAssocID="{2F4F8995-C2D9-4D26-96AA-5760A40F8D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3C5B60-A6B6-48BE-A8C7-1083CA3BD1A3}" type="pres">
      <dgm:prSet presAssocID="{FDA7D4EC-27AA-4740-8A9B-06308FEA04F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DFA6E0-2D20-46CD-83AA-3BF182BA0027}" type="pres">
      <dgm:prSet presAssocID="{6B8D3339-A1D9-4CC8-A862-A84591B6B7A1}" presName="parTxOnlySpace" presStyleCnt="0"/>
      <dgm:spPr/>
    </dgm:pt>
    <dgm:pt modelId="{BE5AA93E-626E-4899-9878-A65007217E54}" type="pres">
      <dgm:prSet presAssocID="{9680BDB4-9046-43FA-99C2-77B0F494DEE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51CA2-F43A-4CAD-AAF6-3A90541A142A}" type="pres">
      <dgm:prSet presAssocID="{C4DBE006-4BBC-4866-9B47-ED0EF94F7C98}" presName="parTxOnlySpace" presStyleCnt="0"/>
      <dgm:spPr/>
    </dgm:pt>
    <dgm:pt modelId="{EC77B55F-7614-470C-81AC-FC4AE11B276B}" type="pres">
      <dgm:prSet presAssocID="{D412335E-9FCF-4286-9BCB-0EDDE7A43B9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06381-6E9B-4EDD-A8F8-9FE12BE7C517}" type="pres">
      <dgm:prSet presAssocID="{374F61C1-637C-4814-9F12-48CD3E0E2BAA}" presName="parTxOnlySpace" presStyleCnt="0"/>
      <dgm:spPr/>
    </dgm:pt>
    <dgm:pt modelId="{6E4E7F46-DA68-464F-B5BE-7CD2E89D7160}" type="pres">
      <dgm:prSet presAssocID="{8B11C38A-C953-4763-9BAE-003B97EA734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1E350A-A621-4B5C-B87F-29646917CD5B}" srcId="{2F4F8995-C2D9-4D26-96AA-5760A40F8D81}" destId="{8B11C38A-C953-4763-9BAE-003B97EA7346}" srcOrd="3" destOrd="0" parTransId="{D384D583-1E40-4AED-A598-A92C0EA85EC5}" sibTransId="{04075668-FEE4-48D5-97BC-BF88AA388855}"/>
    <dgm:cxn modelId="{AB1B6358-5929-402F-907A-9FC657C70E60}" srcId="{2F4F8995-C2D9-4D26-96AA-5760A40F8D81}" destId="{D412335E-9FCF-4286-9BCB-0EDDE7A43B9C}" srcOrd="2" destOrd="0" parTransId="{C1046C3D-5312-45E4-BCD0-1D88FF33A010}" sibTransId="{374F61C1-637C-4814-9F12-48CD3E0E2BAA}"/>
    <dgm:cxn modelId="{31D76F0A-C492-4C5F-9A99-07C2B945C98A}" srcId="{2F4F8995-C2D9-4D26-96AA-5760A40F8D81}" destId="{9680BDB4-9046-43FA-99C2-77B0F494DEE8}" srcOrd="1" destOrd="0" parTransId="{6AF28D26-B003-4CF1-B93A-F252B0AC31FF}" sibTransId="{C4DBE006-4BBC-4866-9B47-ED0EF94F7C98}"/>
    <dgm:cxn modelId="{0CFD9D3F-6776-4D22-A3C3-CC3D830DAC41}" type="presOf" srcId="{FDA7D4EC-27AA-4740-8A9B-06308FEA04FB}" destId="{123C5B60-A6B6-48BE-A8C7-1083CA3BD1A3}" srcOrd="0" destOrd="0" presId="urn:microsoft.com/office/officeart/2005/8/layout/chevron1"/>
    <dgm:cxn modelId="{05E2EF0E-C228-46BA-A241-09B723EC46BD}" srcId="{2F4F8995-C2D9-4D26-96AA-5760A40F8D81}" destId="{FDA7D4EC-27AA-4740-8A9B-06308FEA04FB}" srcOrd="0" destOrd="0" parTransId="{9A8180E6-CCD4-423B-B7AC-1B233FD539F4}" sibTransId="{6B8D3339-A1D9-4CC8-A862-A84591B6B7A1}"/>
    <dgm:cxn modelId="{85535007-5F24-4156-B813-A6A9DDE63F0E}" type="presOf" srcId="{8B11C38A-C953-4763-9BAE-003B97EA7346}" destId="{6E4E7F46-DA68-464F-B5BE-7CD2E89D7160}" srcOrd="0" destOrd="0" presId="urn:microsoft.com/office/officeart/2005/8/layout/chevron1"/>
    <dgm:cxn modelId="{547469C8-9541-4786-BAAF-E48A6604C5B3}" type="presOf" srcId="{D412335E-9FCF-4286-9BCB-0EDDE7A43B9C}" destId="{EC77B55F-7614-470C-81AC-FC4AE11B276B}" srcOrd="0" destOrd="0" presId="urn:microsoft.com/office/officeart/2005/8/layout/chevron1"/>
    <dgm:cxn modelId="{17435D97-EE79-49D4-B0CA-9DB0DBA7DF2B}" type="presOf" srcId="{2F4F8995-C2D9-4D26-96AA-5760A40F8D81}" destId="{7DA38D4B-2571-4D0E-9F53-D7BDCFC6A1CA}" srcOrd="0" destOrd="0" presId="urn:microsoft.com/office/officeart/2005/8/layout/chevron1"/>
    <dgm:cxn modelId="{D08D2D14-4C41-4BED-8CD1-73EBA5033C04}" type="presOf" srcId="{9680BDB4-9046-43FA-99C2-77B0F494DEE8}" destId="{BE5AA93E-626E-4899-9878-A65007217E54}" srcOrd="0" destOrd="0" presId="urn:microsoft.com/office/officeart/2005/8/layout/chevron1"/>
    <dgm:cxn modelId="{148EBDDC-6370-41B6-975C-17C93F56ACEE}" type="presParOf" srcId="{7DA38D4B-2571-4D0E-9F53-D7BDCFC6A1CA}" destId="{123C5B60-A6B6-48BE-A8C7-1083CA3BD1A3}" srcOrd="0" destOrd="0" presId="urn:microsoft.com/office/officeart/2005/8/layout/chevron1"/>
    <dgm:cxn modelId="{0BC8226C-D981-4C73-80C9-60243C811CA2}" type="presParOf" srcId="{7DA38D4B-2571-4D0E-9F53-D7BDCFC6A1CA}" destId="{3DDFA6E0-2D20-46CD-83AA-3BF182BA0027}" srcOrd="1" destOrd="0" presId="urn:microsoft.com/office/officeart/2005/8/layout/chevron1"/>
    <dgm:cxn modelId="{EEB60860-48B5-4567-8EEF-5AA8AA2A099A}" type="presParOf" srcId="{7DA38D4B-2571-4D0E-9F53-D7BDCFC6A1CA}" destId="{BE5AA93E-626E-4899-9878-A65007217E54}" srcOrd="2" destOrd="0" presId="urn:microsoft.com/office/officeart/2005/8/layout/chevron1"/>
    <dgm:cxn modelId="{1776F6D1-B0AF-493B-B86F-C102295ABB9E}" type="presParOf" srcId="{7DA38D4B-2571-4D0E-9F53-D7BDCFC6A1CA}" destId="{FD451CA2-F43A-4CAD-AAF6-3A90541A142A}" srcOrd="3" destOrd="0" presId="urn:microsoft.com/office/officeart/2005/8/layout/chevron1"/>
    <dgm:cxn modelId="{580ED839-5837-48CF-9EFD-5B57D614C8A7}" type="presParOf" srcId="{7DA38D4B-2571-4D0E-9F53-D7BDCFC6A1CA}" destId="{EC77B55F-7614-470C-81AC-FC4AE11B276B}" srcOrd="4" destOrd="0" presId="urn:microsoft.com/office/officeart/2005/8/layout/chevron1"/>
    <dgm:cxn modelId="{6B9CA5D9-F2E2-4060-8B15-1B3CAC08B62E}" type="presParOf" srcId="{7DA38D4B-2571-4D0E-9F53-D7BDCFC6A1CA}" destId="{33A06381-6E9B-4EDD-A8F8-9FE12BE7C517}" srcOrd="5" destOrd="0" presId="urn:microsoft.com/office/officeart/2005/8/layout/chevron1"/>
    <dgm:cxn modelId="{44E2E80C-28A6-4C31-B996-0195C5EEC05B}" type="presParOf" srcId="{7DA38D4B-2571-4D0E-9F53-D7BDCFC6A1CA}" destId="{6E4E7F46-DA68-464F-B5BE-7CD2E89D716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F8D38B-BDF9-4AA4-9374-1DF7D5AA50DA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4A57F9B-5496-43DC-BA59-9CFCA1FEF666}">
      <dgm:prSet phldrT="[Text]"/>
      <dgm:spPr/>
      <dgm:t>
        <a:bodyPr/>
        <a:lstStyle/>
        <a:p>
          <a:r>
            <a:rPr lang="en-GB" b="1" dirty="0" smtClean="0"/>
            <a:t>DA</a:t>
          </a:r>
        </a:p>
        <a:p>
          <a:r>
            <a:rPr lang="en-GB" dirty="0" smtClean="0"/>
            <a:t>120 UCAS points across 3 A-Levels at Grade C or above</a:t>
          </a:r>
          <a:endParaRPr lang="en-GB" dirty="0"/>
        </a:p>
      </dgm:t>
    </dgm:pt>
    <dgm:pt modelId="{977CD7E5-083B-430B-9E6C-DBA21DDFC90A}" type="parTrans" cxnId="{C9A06C51-9338-4E0B-B454-1C91316692B6}">
      <dgm:prSet/>
      <dgm:spPr/>
      <dgm:t>
        <a:bodyPr/>
        <a:lstStyle/>
        <a:p>
          <a:endParaRPr lang="en-GB"/>
        </a:p>
      </dgm:t>
    </dgm:pt>
    <dgm:pt modelId="{D3D7E09C-8D5F-4AB1-BE59-84F13397EBEB}" type="sibTrans" cxnId="{C9A06C51-9338-4E0B-B454-1C91316692B6}">
      <dgm:prSet/>
      <dgm:spPr/>
      <dgm:t>
        <a:bodyPr/>
        <a:lstStyle/>
        <a:p>
          <a:endParaRPr lang="en-GB"/>
        </a:p>
      </dgm:t>
    </dgm:pt>
    <dgm:pt modelId="{FD642DD4-5CEF-4E70-B3F9-27A03DB44BB8}">
      <dgm:prSet phldrT="[Text]"/>
      <dgm:spPr/>
      <dgm:t>
        <a:bodyPr/>
        <a:lstStyle/>
        <a:p>
          <a:r>
            <a:rPr lang="en-GB" b="1" dirty="0" smtClean="0"/>
            <a:t>HA</a:t>
          </a:r>
        </a:p>
        <a:p>
          <a:r>
            <a:rPr lang="en-GB" dirty="0" smtClean="0"/>
            <a:t>64 UCAS points across 2 A-Levels at Grade C or above</a:t>
          </a:r>
          <a:endParaRPr lang="en-GB" dirty="0"/>
        </a:p>
      </dgm:t>
    </dgm:pt>
    <dgm:pt modelId="{EFF9C092-FF52-4949-82BE-D10CB6D15A71}" type="parTrans" cxnId="{AB414756-D05D-4A48-901A-65D728B8F892}">
      <dgm:prSet/>
      <dgm:spPr/>
      <dgm:t>
        <a:bodyPr/>
        <a:lstStyle/>
        <a:p>
          <a:endParaRPr lang="en-GB"/>
        </a:p>
      </dgm:t>
    </dgm:pt>
    <dgm:pt modelId="{2542CB0C-66C2-475F-8C82-881277BE7DE3}" type="sibTrans" cxnId="{AB414756-D05D-4A48-901A-65D728B8F892}">
      <dgm:prSet/>
      <dgm:spPr/>
      <dgm:t>
        <a:bodyPr/>
        <a:lstStyle/>
        <a:p>
          <a:endParaRPr lang="en-GB"/>
        </a:p>
      </dgm:t>
    </dgm:pt>
    <dgm:pt modelId="{D69673FF-6A12-48E8-8FF7-8B81BE6F3FC0}" type="pres">
      <dgm:prSet presAssocID="{9BF8D38B-BDF9-4AA4-9374-1DF7D5AA50D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01E5A681-3EC0-48C8-8B08-261A22421684}" type="pres">
      <dgm:prSet presAssocID="{FD642DD4-5CEF-4E70-B3F9-27A03DB44BB8}" presName="Accent2" presStyleCnt="0"/>
      <dgm:spPr/>
      <dgm:t>
        <a:bodyPr/>
        <a:lstStyle/>
        <a:p>
          <a:endParaRPr lang="en-GB"/>
        </a:p>
      </dgm:t>
    </dgm:pt>
    <dgm:pt modelId="{5DB5B4C9-342F-47A0-9425-F6231F5C57F2}" type="pres">
      <dgm:prSet presAssocID="{FD642DD4-5CEF-4E70-B3F9-27A03DB44BB8}" presName="Accent" presStyleLbl="node1" presStyleIdx="0" presStyleCnt="2"/>
      <dgm:spPr/>
      <dgm:t>
        <a:bodyPr/>
        <a:lstStyle/>
        <a:p>
          <a:endParaRPr lang="en-GB"/>
        </a:p>
      </dgm:t>
    </dgm:pt>
    <dgm:pt modelId="{24D01FA1-3389-4A28-BBF4-00D8B26D9BD4}" type="pres">
      <dgm:prSet presAssocID="{FD642DD4-5CEF-4E70-B3F9-27A03DB44BB8}" presName="ParentBackground2" presStyleCnt="0"/>
      <dgm:spPr/>
      <dgm:t>
        <a:bodyPr/>
        <a:lstStyle/>
        <a:p>
          <a:endParaRPr lang="en-GB"/>
        </a:p>
      </dgm:t>
    </dgm:pt>
    <dgm:pt modelId="{A76AE23D-F27C-40CF-BAAE-016A2B1A4FD9}" type="pres">
      <dgm:prSet presAssocID="{FD642DD4-5CEF-4E70-B3F9-27A03DB44BB8}" presName="ParentBackground" presStyleLbl="fgAcc1" presStyleIdx="0" presStyleCnt="2"/>
      <dgm:spPr/>
      <dgm:t>
        <a:bodyPr/>
        <a:lstStyle/>
        <a:p>
          <a:endParaRPr lang="en-GB"/>
        </a:p>
      </dgm:t>
    </dgm:pt>
    <dgm:pt modelId="{A040746E-E5E8-4421-8AD6-1935D587B557}" type="pres">
      <dgm:prSet presAssocID="{FD642DD4-5CEF-4E70-B3F9-27A03DB44BB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0961E-6CFF-42C4-91FB-4DB32C658F51}" type="pres">
      <dgm:prSet presAssocID="{64A57F9B-5496-43DC-BA59-9CFCA1FEF666}" presName="Accent1" presStyleCnt="0"/>
      <dgm:spPr/>
      <dgm:t>
        <a:bodyPr/>
        <a:lstStyle/>
        <a:p>
          <a:endParaRPr lang="en-GB"/>
        </a:p>
      </dgm:t>
    </dgm:pt>
    <dgm:pt modelId="{46A4E06B-BDEF-406B-B789-09217494A85A}" type="pres">
      <dgm:prSet presAssocID="{64A57F9B-5496-43DC-BA59-9CFCA1FEF666}" presName="Accent" presStyleLbl="node1" presStyleIdx="1" presStyleCnt="2"/>
      <dgm:spPr/>
      <dgm:t>
        <a:bodyPr/>
        <a:lstStyle/>
        <a:p>
          <a:endParaRPr lang="en-GB"/>
        </a:p>
      </dgm:t>
    </dgm:pt>
    <dgm:pt modelId="{EBD44A79-C683-4901-97A8-BA2E8E3B1962}" type="pres">
      <dgm:prSet presAssocID="{64A57F9B-5496-43DC-BA59-9CFCA1FEF666}" presName="ParentBackground1" presStyleCnt="0"/>
      <dgm:spPr/>
      <dgm:t>
        <a:bodyPr/>
        <a:lstStyle/>
        <a:p>
          <a:endParaRPr lang="en-GB"/>
        </a:p>
      </dgm:t>
    </dgm:pt>
    <dgm:pt modelId="{DDCC524C-EBE7-4AA6-89C2-A794745FADC4}" type="pres">
      <dgm:prSet presAssocID="{64A57F9B-5496-43DC-BA59-9CFCA1FEF666}" presName="ParentBackground" presStyleLbl="fgAcc1" presStyleIdx="1" presStyleCnt="2"/>
      <dgm:spPr/>
      <dgm:t>
        <a:bodyPr/>
        <a:lstStyle/>
        <a:p>
          <a:endParaRPr lang="en-GB"/>
        </a:p>
      </dgm:t>
    </dgm:pt>
    <dgm:pt modelId="{9E95D625-DB6D-4BEC-B51E-0732D49CB590}" type="pres">
      <dgm:prSet presAssocID="{64A57F9B-5496-43DC-BA59-9CFCA1FEF66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283457-9E46-4F4C-AAD7-9D89FD87D2BF}" type="presOf" srcId="{64A57F9B-5496-43DC-BA59-9CFCA1FEF666}" destId="{9E95D625-DB6D-4BEC-B51E-0732D49CB590}" srcOrd="1" destOrd="0" presId="urn:microsoft.com/office/officeart/2011/layout/CircleProcess"/>
    <dgm:cxn modelId="{F808F208-B6C8-4D21-9C5F-57D4C2F2EDF9}" type="presOf" srcId="{9BF8D38B-BDF9-4AA4-9374-1DF7D5AA50DA}" destId="{D69673FF-6A12-48E8-8FF7-8B81BE6F3FC0}" srcOrd="0" destOrd="0" presId="urn:microsoft.com/office/officeart/2011/layout/CircleProcess"/>
    <dgm:cxn modelId="{3B2DB336-0C55-47C3-A842-6E791C22D10A}" type="presOf" srcId="{FD642DD4-5CEF-4E70-B3F9-27A03DB44BB8}" destId="{A040746E-E5E8-4421-8AD6-1935D587B557}" srcOrd="1" destOrd="0" presId="urn:microsoft.com/office/officeart/2011/layout/CircleProcess"/>
    <dgm:cxn modelId="{7F929C74-0F95-4555-BCC0-2AA2FC3EDB7A}" type="presOf" srcId="{FD642DD4-5CEF-4E70-B3F9-27A03DB44BB8}" destId="{A76AE23D-F27C-40CF-BAAE-016A2B1A4FD9}" srcOrd="0" destOrd="0" presId="urn:microsoft.com/office/officeart/2011/layout/CircleProcess"/>
    <dgm:cxn modelId="{E11B113F-37E4-4691-BCBF-97D1C2A21B62}" type="presOf" srcId="{64A57F9B-5496-43DC-BA59-9CFCA1FEF666}" destId="{DDCC524C-EBE7-4AA6-89C2-A794745FADC4}" srcOrd="0" destOrd="0" presId="urn:microsoft.com/office/officeart/2011/layout/CircleProcess"/>
    <dgm:cxn modelId="{AB414756-D05D-4A48-901A-65D728B8F892}" srcId="{9BF8D38B-BDF9-4AA4-9374-1DF7D5AA50DA}" destId="{FD642DD4-5CEF-4E70-B3F9-27A03DB44BB8}" srcOrd="1" destOrd="0" parTransId="{EFF9C092-FF52-4949-82BE-D10CB6D15A71}" sibTransId="{2542CB0C-66C2-475F-8C82-881277BE7DE3}"/>
    <dgm:cxn modelId="{C9A06C51-9338-4E0B-B454-1C91316692B6}" srcId="{9BF8D38B-BDF9-4AA4-9374-1DF7D5AA50DA}" destId="{64A57F9B-5496-43DC-BA59-9CFCA1FEF666}" srcOrd="0" destOrd="0" parTransId="{977CD7E5-083B-430B-9E6C-DBA21DDFC90A}" sibTransId="{D3D7E09C-8D5F-4AB1-BE59-84F13397EBEB}"/>
    <dgm:cxn modelId="{C5330EC9-06CD-4A47-A100-C80D2D15AD52}" type="presParOf" srcId="{D69673FF-6A12-48E8-8FF7-8B81BE6F3FC0}" destId="{01E5A681-3EC0-48C8-8B08-261A22421684}" srcOrd="0" destOrd="0" presId="urn:microsoft.com/office/officeart/2011/layout/CircleProcess"/>
    <dgm:cxn modelId="{50EF428E-9F9D-4D2A-AF66-2AF7FD4285E9}" type="presParOf" srcId="{01E5A681-3EC0-48C8-8B08-261A22421684}" destId="{5DB5B4C9-342F-47A0-9425-F6231F5C57F2}" srcOrd="0" destOrd="0" presId="urn:microsoft.com/office/officeart/2011/layout/CircleProcess"/>
    <dgm:cxn modelId="{5F4DBD8A-7543-41F0-8FC5-B15457AE6B1C}" type="presParOf" srcId="{D69673FF-6A12-48E8-8FF7-8B81BE6F3FC0}" destId="{24D01FA1-3389-4A28-BBF4-00D8B26D9BD4}" srcOrd="1" destOrd="0" presId="urn:microsoft.com/office/officeart/2011/layout/CircleProcess"/>
    <dgm:cxn modelId="{D1CD29F3-BFCC-429C-9711-A60EF68D467E}" type="presParOf" srcId="{24D01FA1-3389-4A28-BBF4-00D8B26D9BD4}" destId="{A76AE23D-F27C-40CF-BAAE-016A2B1A4FD9}" srcOrd="0" destOrd="0" presId="urn:microsoft.com/office/officeart/2011/layout/CircleProcess"/>
    <dgm:cxn modelId="{74427ABB-0A58-4A9A-8235-15E4CDCA99EE}" type="presParOf" srcId="{D69673FF-6A12-48E8-8FF7-8B81BE6F3FC0}" destId="{A040746E-E5E8-4421-8AD6-1935D587B557}" srcOrd="2" destOrd="0" presId="urn:microsoft.com/office/officeart/2011/layout/CircleProcess"/>
    <dgm:cxn modelId="{EC46A644-65DE-4C30-ABB7-62E2AA0A10FA}" type="presParOf" srcId="{D69673FF-6A12-48E8-8FF7-8B81BE6F3FC0}" destId="{AF20961E-6CFF-42C4-91FB-4DB32C658F51}" srcOrd="3" destOrd="0" presId="urn:microsoft.com/office/officeart/2011/layout/CircleProcess"/>
    <dgm:cxn modelId="{2A898A7A-5AE2-4A8B-BD1B-B92758D43276}" type="presParOf" srcId="{AF20961E-6CFF-42C4-91FB-4DB32C658F51}" destId="{46A4E06B-BDEF-406B-B789-09217494A85A}" srcOrd="0" destOrd="0" presId="urn:microsoft.com/office/officeart/2011/layout/CircleProcess"/>
    <dgm:cxn modelId="{FD5F5945-A708-4044-AB1A-D2E0C2CC47D9}" type="presParOf" srcId="{D69673FF-6A12-48E8-8FF7-8B81BE6F3FC0}" destId="{EBD44A79-C683-4901-97A8-BA2E8E3B1962}" srcOrd="4" destOrd="0" presId="urn:microsoft.com/office/officeart/2011/layout/CircleProcess"/>
    <dgm:cxn modelId="{CAA053D9-B812-4512-9215-AB94932B1DEB}" type="presParOf" srcId="{EBD44A79-C683-4901-97A8-BA2E8E3B1962}" destId="{DDCC524C-EBE7-4AA6-89C2-A794745FADC4}" srcOrd="0" destOrd="0" presId="urn:microsoft.com/office/officeart/2011/layout/CircleProcess"/>
    <dgm:cxn modelId="{78793EF7-4A31-4002-894F-F19D7CD0D126}" type="presParOf" srcId="{D69673FF-6A12-48E8-8FF7-8B81BE6F3FC0}" destId="{9E95D625-DB6D-4BEC-B51E-0732D49CB590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9FDD5D-1519-41F0-B867-E527363B1E9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73A059-A8BC-4D2C-ADED-DE90BEF476BD}">
      <dgm:prSet phldrT="[Text]" custT="1"/>
      <dgm:spPr/>
      <dgm:t>
        <a:bodyPr/>
        <a:lstStyle/>
        <a:p>
          <a:r>
            <a:rPr lang="en-GB" sz="2000" dirty="0" smtClean="0"/>
            <a:t>Online Application Form</a:t>
          </a:r>
        </a:p>
        <a:p>
          <a:r>
            <a:rPr lang="en-GB" sz="1100" dirty="0" smtClean="0"/>
            <a:t>- Opens Sept/Oct</a:t>
          </a:r>
        </a:p>
        <a:p>
          <a:r>
            <a:rPr lang="en-GB" sz="1100" dirty="0" smtClean="0"/>
            <a:t>- Closes Early 2018</a:t>
          </a:r>
          <a:endParaRPr lang="en-GB" sz="1100" dirty="0"/>
        </a:p>
      </dgm:t>
    </dgm:pt>
    <dgm:pt modelId="{3BBD9D4C-95F6-4D34-92EB-AE4E8971458F}" type="parTrans" cxnId="{01CE6B0B-10AB-4A56-8353-E1672F4DA217}">
      <dgm:prSet/>
      <dgm:spPr/>
      <dgm:t>
        <a:bodyPr/>
        <a:lstStyle/>
        <a:p>
          <a:endParaRPr lang="en-GB"/>
        </a:p>
      </dgm:t>
    </dgm:pt>
    <dgm:pt modelId="{51912D7C-B908-4AC0-B093-0BD8EDB9D434}" type="sibTrans" cxnId="{01CE6B0B-10AB-4A56-8353-E1672F4DA217}">
      <dgm:prSet/>
      <dgm:spPr/>
      <dgm:t>
        <a:bodyPr/>
        <a:lstStyle/>
        <a:p>
          <a:endParaRPr lang="en-GB"/>
        </a:p>
      </dgm:t>
    </dgm:pt>
    <dgm:pt modelId="{B66702FE-A42E-47F6-A843-D46FCA139936}">
      <dgm:prSet phldrT="[Text]" custT="1"/>
      <dgm:spPr/>
      <dgm:t>
        <a:bodyPr/>
        <a:lstStyle/>
        <a:p>
          <a:r>
            <a:rPr lang="en-GB" sz="2000" dirty="0" smtClean="0"/>
            <a:t>Assessment Centre</a:t>
          </a:r>
        </a:p>
        <a:p>
          <a:r>
            <a:rPr lang="en-GB" sz="1100" dirty="0" smtClean="0"/>
            <a:t>- Interviews, Group Exercises &amp; Written Exercise</a:t>
          </a:r>
        </a:p>
        <a:p>
          <a:r>
            <a:rPr lang="en-GB" sz="1100" dirty="0" smtClean="0"/>
            <a:t>- Not as scary as you think – designed to relax you! </a:t>
          </a:r>
          <a:endParaRPr lang="en-GB" sz="1100" dirty="0"/>
        </a:p>
      </dgm:t>
    </dgm:pt>
    <dgm:pt modelId="{321A12B2-DC94-493D-A8AC-979C8C464489}" type="parTrans" cxnId="{AB868949-2FFA-4E7D-AE3C-560C34BA582F}">
      <dgm:prSet/>
      <dgm:spPr/>
      <dgm:t>
        <a:bodyPr/>
        <a:lstStyle/>
        <a:p>
          <a:endParaRPr lang="en-GB"/>
        </a:p>
      </dgm:t>
    </dgm:pt>
    <dgm:pt modelId="{58795F46-5AF5-45A1-8426-3A9F58B378B1}" type="sibTrans" cxnId="{AB868949-2FFA-4E7D-AE3C-560C34BA582F}">
      <dgm:prSet/>
      <dgm:spPr/>
      <dgm:t>
        <a:bodyPr/>
        <a:lstStyle/>
        <a:p>
          <a:endParaRPr lang="en-GB"/>
        </a:p>
      </dgm:t>
    </dgm:pt>
    <dgm:pt modelId="{67F2539D-6281-45A9-8A00-1FA0FFC8B932}">
      <dgm:prSet custT="1"/>
      <dgm:spPr/>
      <dgm:t>
        <a:bodyPr/>
        <a:lstStyle/>
        <a:p>
          <a:r>
            <a:rPr lang="en-GB" sz="2000" dirty="0" smtClean="0"/>
            <a:t>Offer</a:t>
          </a:r>
        </a:p>
        <a:p>
          <a:r>
            <a:rPr lang="en-GB" sz="1100" dirty="0" smtClean="0"/>
            <a:t>- Conditional on results</a:t>
          </a:r>
        </a:p>
        <a:p>
          <a:r>
            <a:rPr lang="en-GB" sz="1100" dirty="0" smtClean="0"/>
            <a:t>- Return Visits to meet everyone</a:t>
          </a:r>
        </a:p>
        <a:p>
          <a:r>
            <a:rPr lang="en-GB" sz="1100" dirty="0" smtClean="0"/>
            <a:t>- Facebook Group</a:t>
          </a:r>
        </a:p>
        <a:p>
          <a:r>
            <a:rPr lang="en-GB" sz="1100" dirty="0" smtClean="0"/>
            <a:t>- Start in September 2018</a:t>
          </a:r>
          <a:endParaRPr lang="en-GB" sz="1100" dirty="0"/>
        </a:p>
      </dgm:t>
    </dgm:pt>
    <dgm:pt modelId="{BE21DFC1-7ECE-4E1C-838B-627D177E15B7}" type="parTrans" cxnId="{9478B2BA-C0D1-4211-8687-30FB735258F3}">
      <dgm:prSet/>
      <dgm:spPr/>
      <dgm:t>
        <a:bodyPr/>
        <a:lstStyle/>
        <a:p>
          <a:endParaRPr lang="en-GB"/>
        </a:p>
      </dgm:t>
    </dgm:pt>
    <dgm:pt modelId="{FC59FC08-0B85-4B8E-9BED-F68E80FD57EA}" type="sibTrans" cxnId="{9478B2BA-C0D1-4211-8687-30FB735258F3}">
      <dgm:prSet/>
      <dgm:spPr/>
      <dgm:t>
        <a:bodyPr/>
        <a:lstStyle/>
        <a:p>
          <a:endParaRPr lang="en-GB"/>
        </a:p>
      </dgm:t>
    </dgm:pt>
    <dgm:pt modelId="{75B28EF0-7E7B-4B49-8AB8-3460BD3C1292}" type="pres">
      <dgm:prSet presAssocID="{1E9FDD5D-1519-41F0-B867-E527363B1E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79C60F4-93AF-49EA-A9CF-83C07B5F56CB}" type="pres">
      <dgm:prSet presAssocID="{4673A059-A8BC-4D2C-ADED-DE90BEF476BD}" presName="composite" presStyleCnt="0"/>
      <dgm:spPr/>
      <dgm:t>
        <a:bodyPr/>
        <a:lstStyle/>
        <a:p>
          <a:endParaRPr lang="en-GB"/>
        </a:p>
      </dgm:t>
    </dgm:pt>
    <dgm:pt modelId="{24C08951-6940-47F3-9A2C-F21DA2E232D2}" type="pres">
      <dgm:prSet presAssocID="{4673A059-A8BC-4D2C-ADED-DE90BEF476BD}" presName="bentUpArrow1" presStyleLbl="alignImgPlace1" presStyleIdx="0" presStyleCnt="2"/>
      <dgm:spPr/>
      <dgm:t>
        <a:bodyPr/>
        <a:lstStyle/>
        <a:p>
          <a:endParaRPr lang="en-GB"/>
        </a:p>
      </dgm:t>
    </dgm:pt>
    <dgm:pt modelId="{194AC460-7503-41B7-9A91-03D087A76D9F}" type="pres">
      <dgm:prSet presAssocID="{4673A059-A8BC-4D2C-ADED-DE90BEF476B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C11EEA-6CF7-4843-A85F-D953323BE801}" type="pres">
      <dgm:prSet presAssocID="{4673A059-A8BC-4D2C-ADED-DE90BEF476B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21A0AF-66AE-4299-9F80-07FCFEA3858C}" type="pres">
      <dgm:prSet presAssocID="{51912D7C-B908-4AC0-B093-0BD8EDB9D434}" presName="sibTrans" presStyleCnt="0"/>
      <dgm:spPr/>
      <dgm:t>
        <a:bodyPr/>
        <a:lstStyle/>
        <a:p>
          <a:endParaRPr lang="en-GB"/>
        </a:p>
      </dgm:t>
    </dgm:pt>
    <dgm:pt modelId="{959F3703-451B-41F0-AB01-C92C3394BD30}" type="pres">
      <dgm:prSet presAssocID="{B66702FE-A42E-47F6-A843-D46FCA139936}" presName="composite" presStyleCnt="0"/>
      <dgm:spPr/>
      <dgm:t>
        <a:bodyPr/>
        <a:lstStyle/>
        <a:p>
          <a:endParaRPr lang="en-GB"/>
        </a:p>
      </dgm:t>
    </dgm:pt>
    <dgm:pt modelId="{419B10E7-3B16-4B7E-B041-E2D9D9C12288}" type="pres">
      <dgm:prSet presAssocID="{B66702FE-A42E-47F6-A843-D46FCA139936}" presName="bentUpArrow1" presStyleLbl="alignImgPlace1" presStyleIdx="1" presStyleCnt="2"/>
      <dgm:spPr/>
    </dgm:pt>
    <dgm:pt modelId="{EC747062-5685-4344-BC8D-ABE816DCB3E7}" type="pres">
      <dgm:prSet presAssocID="{B66702FE-A42E-47F6-A843-D46FCA139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5836FF-1FA3-4309-9DF3-E4B661C6EF57}" type="pres">
      <dgm:prSet presAssocID="{B66702FE-A42E-47F6-A843-D46FCA13993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C7DE543-9D47-4B52-9862-A108E0855C16}" type="pres">
      <dgm:prSet presAssocID="{58795F46-5AF5-45A1-8426-3A9F58B378B1}" presName="sibTrans" presStyleCnt="0"/>
      <dgm:spPr/>
    </dgm:pt>
    <dgm:pt modelId="{89988491-3939-48E9-A609-09C1C5294183}" type="pres">
      <dgm:prSet presAssocID="{67F2539D-6281-45A9-8A00-1FA0FFC8B932}" presName="composite" presStyleCnt="0"/>
      <dgm:spPr/>
    </dgm:pt>
    <dgm:pt modelId="{812C4D20-B404-4BFC-A7B8-B5547728C7DB}" type="pres">
      <dgm:prSet presAssocID="{67F2539D-6281-45A9-8A00-1FA0FFC8B932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CE6B0B-10AB-4A56-8353-E1672F4DA217}" srcId="{1E9FDD5D-1519-41F0-B867-E527363B1E93}" destId="{4673A059-A8BC-4D2C-ADED-DE90BEF476BD}" srcOrd="0" destOrd="0" parTransId="{3BBD9D4C-95F6-4D34-92EB-AE4E8971458F}" sibTransId="{51912D7C-B908-4AC0-B093-0BD8EDB9D434}"/>
    <dgm:cxn modelId="{B3262904-8D98-4607-998D-AEE5E9CF2743}" type="presOf" srcId="{4673A059-A8BC-4D2C-ADED-DE90BEF476BD}" destId="{194AC460-7503-41B7-9A91-03D087A76D9F}" srcOrd="0" destOrd="0" presId="urn:microsoft.com/office/officeart/2005/8/layout/StepDownProcess"/>
    <dgm:cxn modelId="{CA84EAF2-DF98-45FD-B7CC-2A27B9FEADBB}" type="presOf" srcId="{1E9FDD5D-1519-41F0-B867-E527363B1E93}" destId="{75B28EF0-7E7B-4B49-8AB8-3460BD3C1292}" srcOrd="0" destOrd="0" presId="urn:microsoft.com/office/officeart/2005/8/layout/StepDownProcess"/>
    <dgm:cxn modelId="{9478B2BA-C0D1-4211-8687-30FB735258F3}" srcId="{1E9FDD5D-1519-41F0-B867-E527363B1E93}" destId="{67F2539D-6281-45A9-8A00-1FA0FFC8B932}" srcOrd="2" destOrd="0" parTransId="{BE21DFC1-7ECE-4E1C-838B-627D177E15B7}" sibTransId="{FC59FC08-0B85-4B8E-9BED-F68E80FD57EA}"/>
    <dgm:cxn modelId="{E6FB145E-7DBB-4D89-97DD-D4D6D2B43884}" type="presOf" srcId="{67F2539D-6281-45A9-8A00-1FA0FFC8B932}" destId="{812C4D20-B404-4BFC-A7B8-B5547728C7DB}" srcOrd="0" destOrd="0" presId="urn:microsoft.com/office/officeart/2005/8/layout/StepDownProcess"/>
    <dgm:cxn modelId="{6BA9CCC4-CF0F-4056-96F8-BFAAFBCD6D02}" type="presOf" srcId="{B66702FE-A42E-47F6-A843-D46FCA139936}" destId="{EC747062-5685-4344-BC8D-ABE816DCB3E7}" srcOrd="0" destOrd="0" presId="urn:microsoft.com/office/officeart/2005/8/layout/StepDownProcess"/>
    <dgm:cxn modelId="{AB868949-2FFA-4E7D-AE3C-560C34BA582F}" srcId="{1E9FDD5D-1519-41F0-B867-E527363B1E93}" destId="{B66702FE-A42E-47F6-A843-D46FCA139936}" srcOrd="1" destOrd="0" parTransId="{321A12B2-DC94-493D-A8AC-979C8C464489}" sibTransId="{58795F46-5AF5-45A1-8426-3A9F58B378B1}"/>
    <dgm:cxn modelId="{5E79CC3A-68AE-4E03-9B1E-5C466424B6B6}" type="presParOf" srcId="{75B28EF0-7E7B-4B49-8AB8-3460BD3C1292}" destId="{379C60F4-93AF-49EA-A9CF-83C07B5F56CB}" srcOrd="0" destOrd="0" presId="urn:microsoft.com/office/officeart/2005/8/layout/StepDownProcess"/>
    <dgm:cxn modelId="{67069188-A668-4B57-B69B-4D9A4DBC13E0}" type="presParOf" srcId="{379C60F4-93AF-49EA-A9CF-83C07B5F56CB}" destId="{24C08951-6940-47F3-9A2C-F21DA2E232D2}" srcOrd="0" destOrd="0" presId="urn:microsoft.com/office/officeart/2005/8/layout/StepDownProcess"/>
    <dgm:cxn modelId="{54199823-26CC-44E6-9040-41846A185E62}" type="presParOf" srcId="{379C60F4-93AF-49EA-A9CF-83C07B5F56CB}" destId="{194AC460-7503-41B7-9A91-03D087A76D9F}" srcOrd="1" destOrd="0" presId="urn:microsoft.com/office/officeart/2005/8/layout/StepDownProcess"/>
    <dgm:cxn modelId="{A9546F87-C052-4D1C-A773-824E2C5D838B}" type="presParOf" srcId="{379C60F4-93AF-49EA-A9CF-83C07B5F56CB}" destId="{C2C11EEA-6CF7-4843-A85F-D953323BE801}" srcOrd="2" destOrd="0" presId="urn:microsoft.com/office/officeart/2005/8/layout/StepDownProcess"/>
    <dgm:cxn modelId="{7E5329C6-4FC0-49C3-AE0D-7837254505E4}" type="presParOf" srcId="{75B28EF0-7E7B-4B49-8AB8-3460BD3C1292}" destId="{4921A0AF-66AE-4299-9F80-07FCFEA3858C}" srcOrd="1" destOrd="0" presId="urn:microsoft.com/office/officeart/2005/8/layout/StepDownProcess"/>
    <dgm:cxn modelId="{B74D8844-6E15-4549-91E3-73E324E4FB83}" type="presParOf" srcId="{75B28EF0-7E7B-4B49-8AB8-3460BD3C1292}" destId="{959F3703-451B-41F0-AB01-C92C3394BD30}" srcOrd="2" destOrd="0" presId="urn:microsoft.com/office/officeart/2005/8/layout/StepDownProcess"/>
    <dgm:cxn modelId="{E459E022-685F-4839-8BE2-6D89CC16D9C5}" type="presParOf" srcId="{959F3703-451B-41F0-AB01-C92C3394BD30}" destId="{419B10E7-3B16-4B7E-B041-E2D9D9C12288}" srcOrd="0" destOrd="0" presId="urn:microsoft.com/office/officeart/2005/8/layout/StepDownProcess"/>
    <dgm:cxn modelId="{EE5E9151-E794-41CB-98B2-B4A782FA8FD8}" type="presParOf" srcId="{959F3703-451B-41F0-AB01-C92C3394BD30}" destId="{EC747062-5685-4344-BC8D-ABE816DCB3E7}" srcOrd="1" destOrd="0" presId="urn:microsoft.com/office/officeart/2005/8/layout/StepDownProcess"/>
    <dgm:cxn modelId="{F833EE2D-716B-4C89-B7CE-AC1D37B7F625}" type="presParOf" srcId="{959F3703-451B-41F0-AB01-C92C3394BD30}" destId="{AA5836FF-1FA3-4309-9DF3-E4B661C6EF57}" srcOrd="2" destOrd="0" presId="urn:microsoft.com/office/officeart/2005/8/layout/StepDownProcess"/>
    <dgm:cxn modelId="{4E6B3829-5F3A-4C69-A677-66006D75140F}" type="presParOf" srcId="{75B28EF0-7E7B-4B49-8AB8-3460BD3C1292}" destId="{5C7DE543-9D47-4B52-9862-A108E0855C16}" srcOrd="3" destOrd="0" presId="urn:microsoft.com/office/officeart/2005/8/layout/StepDownProcess"/>
    <dgm:cxn modelId="{0C4D049A-8C11-44D1-A502-0A64358A17A3}" type="presParOf" srcId="{75B28EF0-7E7B-4B49-8AB8-3460BD3C1292}" destId="{89988491-3939-48E9-A609-09C1C5294183}" srcOrd="4" destOrd="0" presId="urn:microsoft.com/office/officeart/2005/8/layout/StepDownProcess"/>
    <dgm:cxn modelId="{F046E44C-CF16-4F3D-B213-4A397B5BD168}" type="presParOf" srcId="{89988491-3939-48E9-A609-09C1C5294183}" destId="{812C4D20-B404-4BFC-A7B8-B5547728C7D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A49C8-CD82-465A-96D8-7E3E8E574BFD}">
      <dsp:nvSpPr>
        <dsp:cNvPr id="0" name=""/>
        <dsp:cNvSpPr/>
      </dsp:nvSpPr>
      <dsp:spPr>
        <a:xfrm>
          <a:off x="2359084" y="1741458"/>
          <a:ext cx="1242848" cy="1242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What’s next?</a:t>
          </a:r>
          <a:endParaRPr lang="en-GB" sz="1800" kern="1200" dirty="0"/>
        </a:p>
      </dsp:txBody>
      <dsp:txXfrm>
        <a:off x="2541095" y="1923469"/>
        <a:ext cx="878826" cy="878826"/>
      </dsp:txXfrm>
    </dsp:sp>
    <dsp:sp modelId="{D6A9410F-C95A-4AC4-9259-FC997FF7DC69}">
      <dsp:nvSpPr>
        <dsp:cNvPr id="0" name=""/>
        <dsp:cNvSpPr/>
      </dsp:nvSpPr>
      <dsp:spPr>
        <a:xfrm rot="16200000">
          <a:off x="2848847" y="1289210"/>
          <a:ext cx="263321" cy="4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2888345" y="1413222"/>
        <a:ext cx="184325" cy="253540"/>
      </dsp:txXfrm>
    </dsp:sp>
    <dsp:sp modelId="{E885CDAC-0881-4686-961D-5E161E76B19C}">
      <dsp:nvSpPr>
        <dsp:cNvPr id="0" name=""/>
        <dsp:cNvSpPr/>
      </dsp:nvSpPr>
      <dsp:spPr>
        <a:xfrm>
          <a:off x="2359084" y="1777"/>
          <a:ext cx="1242848" cy="1242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Degree</a:t>
          </a:r>
          <a:endParaRPr lang="en-GB" sz="1000" kern="1200" dirty="0"/>
        </a:p>
      </dsp:txBody>
      <dsp:txXfrm>
        <a:off x="2541095" y="183788"/>
        <a:ext cx="878826" cy="878826"/>
      </dsp:txXfrm>
    </dsp:sp>
    <dsp:sp modelId="{4D404618-86B0-41C5-8A9F-CED7AD4A9EE7}">
      <dsp:nvSpPr>
        <dsp:cNvPr id="0" name=""/>
        <dsp:cNvSpPr/>
      </dsp:nvSpPr>
      <dsp:spPr>
        <a:xfrm rot="20520000">
          <a:off x="3669027" y="1885106"/>
          <a:ext cx="263321" cy="4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3670960" y="1981826"/>
        <a:ext cx="184325" cy="253540"/>
      </dsp:txXfrm>
    </dsp:sp>
    <dsp:sp modelId="{5656BA30-3DD6-4A32-90AA-318985D63B64}">
      <dsp:nvSpPr>
        <dsp:cNvPr id="0" name=""/>
        <dsp:cNvSpPr/>
      </dsp:nvSpPr>
      <dsp:spPr>
        <a:xfrm>
          <a:off x="4013619" y="1203867"/>
          <a:ext cx="1242848" cy="12428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Job</a:t>
          </a:r>
          <a:endParaRPr lang="en-GB" sz="1000" kern="1200" dirty="0"/>
        </a:p>
      </dsp:txBody>
      <dsp:txXfrm>
        <a:off x="4195630" y="1385878"/>
        <a:ext cx="878826" cy="878826"/>
      </dsp:txXfrm>
    </dsp:sp>
    <dsp:sp modelId="{5F8C1DA5-1677-4D00-A493-9B21BE967301}">
      <dsp:nvSpPr>
        <dsp:cNvPr id="0" name=""/>
        <dsp:cNvSpPr/>
      </dsp:nvSpPr>
      <dsp:spPr>
        <a:xfrm rot="3240000">
          <a:off x="3355746" y="2849285"/>
          <a:ext cx="263321" cy="4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3372028" y="2901844"/>
        <a:ext cx="184325" cy="253540"/>
      </dsp:txXfrm>
    </dsp:sp>
    <dsp:sp modelId="{BF0286BC-EEA8-431B-BAD7-EDB2C00FAF0C}">
      <dsp:nvSpPr>
        <dsp:cNvPr id="0" name=""/>
        <dsp:cNvSpPr/>
      </dsp:nvSpPr>
      <dsp:spPr>
        <a:xfrm>
          <a:off x="3381643" y="3148890"/>
          <a:ext cx="1242848" cy="12428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Apprenticeship</a:t>
          </a:r>
          <a:endParaRPr lang="en-GB" sz="1000" kern="1200" dirty="0"/>
        </a:p>
      </dsp:txBody>
      <dsp:txXfrm>
        <a:off x="3563654" y="3330901"/>
        <a:ext cx="878826" cy="878826"/>
      </dsp:txXfrm>
    </dsp:sp>
    <dsp:sp modelId="{A028EA05-10A5-41C6-8874-DF47650EE482}">
      <dsp:nvSpPr>
        <dsp:cNvPr id="0" name=""/>
        <dsp:cNvSpPr/>
      </dsp:nvSpPr>
      <dsp:spPr>
        <a:xfrm rot="7560000">
          <a:off x="2341948" y="2849285"/>
          <a:ext cx="263321" cy="4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 rot="10800000">
        <a:off x="2404662" y="2901844"/>
        <a:ext cx="184325" cy="253540"/>
      </dsp:txXfrm>
    </dsp:sp>
    <dsp:sp modelId="{E66D1178-9038-4C51-BC28-0A7801F124CA}">
      <dsp:nvSpPr>
        <dsp:cNvPr id="0" name=""/>
        <dsp:cNvSpPr/>
      </dsp:nvSpPr>
      <dsp:spPr>
        <a:xfrm>
          <a:off x="1336525" y="3148890"/>
          <a:ext cx="1242848" cy="12428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School Leaver Programme</a:t>
          </a:r>
          <a:endParaRPr lang="en-GB" sz="1000" kern="1200" dirty="0"/>
        </a:p>
      </dsp:txBody>
      <dsp:txXfrm>
        <a:off x="1518536" y="3330901"/>
        <a:ext cx="878826" cy="878826"/>
      </dsp:txXfrm>
    </dsp:sp>
    <dsp:sp modelId="{23233897-6FA9-4C74-8ED2-0DF205DFB5B5}">
      <dsp:nvSpPr>
        <dsp:cNvPr id="0" name=""/>
        <dsp:cNvSpPr/>
      </dsp:nvSpPr>
      <dsp:spPr>
        <a:xfrm rot="11880000">
          <a:off x="2028668" y="1885106"/>
          <a:ext cx="263321" cy="422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 rot="10800000">
        <a:off x="2105731" y="1981826"/>
        <a:ext cx="184325" cy="253540"/>
      </dsp:txXfrm>
    </dsp:sp>
    <dsp:sp modelId="{53453279-1986-4118-8473-A571271A79CA}">
      <dsp:nvSpPr>
        <dsp:cNvPr id="0" name=""/>
        <dsp:cNvSpPr/>
      </dsp:nvSpPr>
      <dsp:spPr>
        <a:xfrm>
          <a:off x="704548" y="1203867"/>
          <a:ext cx="1242848" cy="12428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Gap Year</a:t>
          </a:r>
          <a:endParaRPr lang="en-GB" sz="1000" kern="1200" dirty="0"/>
        </a:p>
      </dsp:txBody>
      <dsp:txXfrm>
        <a:off x="886559" y="1385878"/>
        <a:ext cx="878826" cy="878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0E8AF-31DD-460E-B7AA-81BD8E9E274E}">
      <dsp:nvSpPr>
        <dsp:cNvPr id="0" name=""/>
        <dsp:cNvSpPr/>
      </dsp:nvSpPr>
      <dsp:spPr>
        <a:xfrm>
          <a:off x="2622881" y="1582194"/>
          <a:ext cx="2011038" cy="173962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2956138" y="1870475"/>
        <a:ext cx="1344524" cy="1163067"/>
      </dsp:txXfrm>
    </dsp:sp>
    <dsp:sp modelId="{0F7A0DA7-0D90-4D97-A9D1-FD9B089CA256}">
      <dsp:nvSpPr>
        <dsp:cNvPr id="0" name=""/>
        <dsp:cNvSpPr/>
      </dsp:nvSpPr>
      <dsp:spPr>
        <a:xfrm>
          <a:off x="3251346" y="2167817"/>
          <a:ext cx="758758" cy="653771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3F95D-0CDF-4633-9F4E-E0D50252FECA}">
      <dsp:nvSpPr>
        <dsp:cNvPr id="0" name=""/>
        <dsp:cNvSpPr/>
      </dsp:nvSpPr>
      <dsp:spPr>
        <a:xfrm>
          <a:off x="2740714" y="0"/>
          <a:ext cx="1782856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Business and Technology Services</a:t>
          </a:r>
          <a:endParaRPr lang="en-GB" sz="1800" kern="1200" dirty="0"/>
        </a:p>
      </dsp:txBody>
      <dsp:txXfrm>
        <a:off x="3025063" y="227393"/>
        <a:ext cx="1214158" cy="970954"/>
      </dsp:txXfrm>
    </dsp:sp>
    <dsp:sp modelId="{0B95B183-CC6B-42FC-9B3F-8532C31D75B5}">
      <dsp:nvSpPr>
        <dsp:cNvPr id="0" name=""/>
        <dsp:cNvSpPr/>
      </dsp:nvSpPr>
      <dsp:spPr>
        <a:xfrm>
          <a:off x="3251351" y="2167822"/>
          <a:ext cx="758758" cy="6537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3655-B421-41B5-B689-C90258C8590E}">
      <dsp:nvSpPr>
        <dsp:cNvPr id="0" name=""/>
        <dsp:cNvSpPr/>
      </dsp:nvSpPr>
      <dsp:spPr>
        <a:xfrm>
          <a:off x="4266933" y="876926"/>
          <a:ext cx="1753291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70,000 Employees</a:t>
          </a:r>
          <a:endParaRPr lang="en-GB" sz="1800" kern="1200" dirty="0"/>
        </a:p>
      </dsp:txBody>
      <dsp:txXfrm>
        <a:off x="4548819" y="1106150"/>
        <a:ext cx="1189519" cy="967292"/>
      </dsp:txXfrm>
    </dsp:sp>
    <dsp:sp modelId="{739608F6-BF40-4F39-B847-8C6E3480D570}">
      <dsp:nvSpPr>
        <dsp:cNvPr id="0" name=""/>
        <dsp:cNvSpPr/>
      </dsp:nvSpPr>
      <dsp:spPr>
        <a:xfrm>
          <a:off x="3251346" y="2167820"/>
          <a:ext cx="758758" cy="6537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7E423-8F70-45AF-B97B-60694F8958DB}">
      <dsp:nvSpPr>
        <dsp:cNvPr id="0" name=""/>
        <dsp:cNvSpPr/>
      </dsp:nvSpPr>
      <dsp:spPr>
        <a:xfrm>
          <a:off x="4262599" y="2600861"/>
          <a:ext cx="1761959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Countries across the globe</a:t>
          </a:r>
          <a:endParaRPr lang="en-GB" sz="1800" kern="1200" dirty="0"/>
        </a:p>
      </dsp:txBody>
      <dsp:txXfrm>
        <a:off x="4545207" y="2829541"/>
        <a:ext cx="1196743" cy="968380"/>
      </dsp:txXfrm>
    </dsp:sp>
    <dsp:sp modelId="{F8855CC5-4017-4E01-993F-4BCA5812C400}">
      <dsp:nvSpPr>
        <dsp:cNvPr id="0" name=""/>
        <dsp:cNvSpPr/>
      </dsp:nvSpPr>
      <dsp:spPr>
        <a:xfrm>
          <a:off x="3251348" y="2125368"/>
          <a:ext cx="758758" cy="6537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F4AF9-24C0-4648-868C-1612F1745286}">
      <dsp:nvSpPr>
        <dsp:cNvPr id="0" name=""/>
        <dsp:cNvSpPr/>
      </dsp:nvSpPr>
      <dsp:spPr>
        <a:xfrm>
          <a:off x="2768327" y="3478768"/>
          <a:ext cx="1727631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10,000 Clients</a:t>
          </a:r>
          <a:endParaRPr lang="en-GB" sz="1800" kern="1200" dirty="0"/>
        </a:p>
      </dsp:txBody>
      <dsp:txXfrm>
        <a:off x="3048074" y="3709631"/>
        <a:ext cx="1168137" cy="964014"/>
      </dsp:txXfrm>
    </dsp:sp>
    <dsp:sp modelId="{CD7A796B-A6DA-44D2-9275-339911E99EC8}">
      <dsp:nvSpPr>
        <dsp:cNvPr id="0" name=""/>
        <dsp:cNvSpPr/>
      </dsp:nvSpPr>
      <dsp:spPr>
        <a:xfrm>
          <a:off x="3251348" y="2167819"/>
          <a:ext cx="758758" cy="6537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1E86D-E57B-4B79-BC39-356C5EB3ACCC}">
      <dsp:nvSpPr>
        <dsp:cNvPr id="0" name=""/>
        <dsp:cNvSpPr/>
      </dsp:nvSpPr>
      <dsp:spPr>
        <a:xfrm>
          <a:off x="1257035" y="2601842"/>
          <a:ext cx="1713309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400 Local Offices</a:t>
          </a:r>
          <a:endParaRPr lang="en-GB" sz="1800" kern="1200" dirty="0"/>
        </a:p>
      </dsp:txBody>
      <dsp:txXfrm>
        <a:off x="1535589" y="2833642"/>
        <a:ext cx="1156201" cy="962140"/>
      </dsp:txXfrm>
    </dsp:sp>
    <dsp:sp modelId="{94DFA441-6AB1-4ACD-BC5D-17E20C15D4CD}">
      <dsp:nvSpPr>
        <dsp:cNvPr id="0" name=""/>
        <dsp:cNvSpPr/>
      </dsp:nvSpPr>
      <dsp:spPr>
        <a:xfrm>
          <a:off x="1217111" y="874964"/>
          <a:ext cx="1793157" cy="142574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5</a:t>
          </a:r>
          <a:r>
            <a:rPr lang="en-GB" sz="1800" kern="1200" baseline="30000" dirty="0" smtClean="0"/>
            <a:t>th</a:t>
          </a:r>
          <a:r>
            <a:rPr lang="en-GB" sz="1800" kern="1200" dirty="0" smtClean="0"/>
            <a:t> Largest IT Services Provider in the world!</a:t>
          </a:r>
          <a:endParaRPr lang="en-GB" sz="1800" kern="1200" dirty="0"/>
        </a:p>
      </dsp:txBody>
      <dsp:txXfrm>
        <a:off x="1502319" y="1101733"/>
        <a:ext cx="1222741" cy="972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E6B55-6172-463D-85EC-326CC01ACCE4}">
      <dsp:nvSpPr>
        <dsp:cNvPr id="0" name=""/>
        <dsp:cNvSpPr/>
      </dsp:nvSpPr>
      <dsp:spPr>
        <a:xfrm>
          <a:off x="6502776" y="2010673"/>
          <a:ext cx="2836625" cy="283715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22BE-58C9-4E1F-9AB6-15324DA85363}">
      <dsp:nvSpPr>
        <dsp:cNvPr id="0" name=""/>
        <dsp:cNvSpPr/>
      </dsp:nvSpPr>
      <dsp:spPr>
        <a:xfrm>
          <a:off x="6596960" y="2105261"/>
          <a:ext cx="2648255" cy="2647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CGI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Employed four days a week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Career from day one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Reading or Leatherhead base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Starting salary £14, 625</a:t>
          </a:r>
          <a:endParaRPr lang="en-GB" sz="1300" kern="1200" dirty="0"/>
        </a:p>
      </dsp:txBody>
      <dsp:txXfrm>
        <a:off x="6975547" y="2483615"/>
        <a:ext cx="1891083" cy="1891267"/>
      </dsp:txXfrm>
    </dsp:sp>
    <dsp:sp modelId="{51DFF7C6-64C1-4967-92CC-F5B86F461606}">
      <dsp:nvSpPr>
        <dsp:cNvPr id="0" name=""/>
        <dsp:cNvSpPr/>
      </dsp:nvSpPr>
      <dsp:spPr>
        <a:xfrm rot="2700000">
          <a:off x="3574458" y="2014103"/>
          <a:ext cx="2829793" cy="2829793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218537"/>
            <a:satOff val="-21635"/>
            <a:lumOff val="173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15AEA-C42C-4070-8080-355001C60B5E}">
      <dsp:nvSpPr>
        <dsp:cNvPr id="0" name=""/>
        <dsp:cNvSpPr/>
      </dsp:nvSpPr>
      <dsp:spPr>
        <a:xfrm>
          <a:off x="3665227" y="2105261"/>
          <a:ext cx="2648255" cy="2647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8537"/>
              <a:satOff val="-21635"/>
              <a:lumOff val="17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Roles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Project Management, bidding, project support, consulting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Testing, development, architecture, programming</a:t>
          </a:r>
          <a:endParaRPr lang="en-GB" sz="1300" kern="1200" dirty="0"/>
        </a:p>
      </dsp:txBody>
      <dsp:txXfrm>
        <a:off x="4043813" y="2483615"/>
        <a:ext cx="1891083" cy="1891267"/>
      </dsp:txXfrm>
    </dsp:sp>
    <dsp:sp modelId="{535D19D6-B462-4E79-8657-469A46F864F3}">
      <dsp:nvSpPr>
        <dsp:cNvPr id="0" name=""/>
        <dsp:cNvSpPr/>
      </dsp:nvSpPr>
      <dsp:spPr>
        <a:xfrm rot="2700000">
          <a:off x="642724" y="2014103"/>
          <a:ext cx="2829793" cy="2829793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437075"/>
            <a:satOff val="-43270"/>
            <a:lumOff val="347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C2C51-B005-415C-85D5-F6AE3A678AAC}">
      <dsp:nvSpPr>
        <dsp:cNvPr id="0" name=""/>
        <dsp:cNvSpPr/>
      </dsp:nvSpPr>
      <dsp:spPr>
        <a:xfrm>
          <a:off x="733493" y="2105261"/>
          <a:ext cx="2648255" cy="2647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437075"/>
              <a:satOff val="-43270"/>
              <a:lumOff val="34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Info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Independent to UCAS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Apply through our website   (Sep-Mar)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Open Evenings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Assessment Centres</a:t>
          </a:r>
          <a:endParaRPr lang="en-GB" sz="1300" kern="1200" dirty="0"/>
        </a:p>
      </dsp:txBody>
      <dsp:txXfrm>
        <a:off x="1112079" y="2483615"/>
        <a:ext cx="1891083" cy="18912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F23D0-0923-40BD-8968-34354D5F0D98}">
      <dsp:nvSpPr>
        <dsp:cNvPr id="0" name=""/>
        <dsp:cNvSpPr/>
      </dsp:nvSpPr>
      <dsp:spPr>
        <a:xfrm>
          <a:off x="5041671" y="1475155"/>
          <a:ext cx="3908430" cy="3908374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A2FCB-D8F9-4E39-BAE6-3065EC9742E1}">
      <dsp:nvSpPr>
        <dsp:cNvPr id="0" name=""/>
        <dsp:cNvSpPr/>
      </dsp:nvSpPr>
      <dsp:spPr>
        <a:xfrm>
          <a:off x="5171894" y="1605457"/>
          <a:ext cx="3647115" cy="36477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No Tuition Fees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All course fees and materials covered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Laptop &amp; Books provided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693655" y="2126665"/>
        <a:ext cx="2605330" cy="2605354"/>
      </dsp:txXfrm>
    </dsp:sp>
    <dsp:sp modelId="{7C4B67F2-CB3A-41FB-8E56-50B491795918}">
      <dsp:nvSpPr>
        <dsp:cNvPr id="0" name=""/>
        <dsp:cNvSpPr/>
      </dsp:nvSpPr>
      <dsp:spPr>
        <a:xfrm rot="2700000">
          <a:off x="1003387" y="1474720"/>
          <a:ext cx="3908559" cy="3908559"/>
        </a:xfrm>
        <a:prstGeom prst="teardrop">
          <a:avLst>
            <a:gd name="adj" fmla="val 100000"/>
          </a:avLst>
        </a:prstGeom>
        <a:solidFill>
          <a:schemeClr val="accent4">
            <a:shade val="80000"/>
            <a:hueOff val="51926"/>
            <a:satOff val="6372"/>
            <a:lumOff val="16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A3238-0935-41F4-AFA9-68A09695C13F}">
      <dsp:nvSpPr>
        <dsp:cNvPr id="0" name=""/>
        <dsp:cNvSpPr/>
      </dsp:nvSpPr>
      <dsp:spPr>
        <a:xfrm>
          <a:off x="1134109" y="1605457"/>
          <a:ext cx="3647115" cy="36477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51926"/>
              <a:satOff val="6372"/>
              <a:lumOff val="16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University of Winchester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BSc (Hons) Digital &amp; Technology Solutions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Business or IT Specialism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Study one day a week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655001" y="2126665"/>
        <a:ext cx="2605330" cy="2605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4853-774B-4D6F-9D79-681A752D889F}">
      <dsp:nvSpPr>
        <dsp:cNvPr id="0" name=""/>
        <dsp:cNvSpPr/>
      </dsp:nvSpPr>
      <dsp:spPr>
        <a:xfrm>
          <a:off x="4725" y="804"/>
          <a:ext cx="8240786" cy="1532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£14,625</a:t>
          </a:r>
          <a:endParaRPr lang="en-GB" sz="6000" kern="1200" dirty="0"/>
        </a:p>
      </dsp:txBody>
      <dsp:txXfrm>
        <a:off x="49618" y="45697"/>
        <a:ext cx="8151000" cy="1442957"/>
      </dsp:txXfrm>
    </dsp:sp>
    <dsp:sp modelId="{F9F9B885-2252-420B-9CEC-1C8CFF690536}">
      <dsp:nvSpPr>
        <dsp:cNvPr id="0" name=""/>
        <dsp:cNvSpPr/>
      </dsp:nvSpPr>
      <dsp:spPr>
        <a:xfrm>
          <a:off x="4725" y="1678378"/>
          <a:ext cx="3204052" cy="1532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People Manager, Line Manager, Buddy, Mentor +</a:t>
          </a:r>
          <a:endParaRPr lang="en-GB" sz="2700" kern="1200" dirty="0"/>
        </a:p>
      </dsp:txBody>
      <dsp:txXfrm>
        <a:off x="49618" y="1723271"/>
        <a:ext cx="3114266" cy="1442957"/>
      </dsp:txXfrm>
    </dsp:sp>
    <dsp:sp modelId="{9518B34B-A36E-4A68-A51C-0E5338B4B54F}">
      <dsp:nvSpPr>
        <dsp:cNvPr id="0" name=""/>
        <dsp:cNvSpPr/>
      </dsp:nvSpPr>
      <dsp:spPr>
        <a:xfrm>
          <a:off x="4725" y="3355952"/>
          <a:ext cx="1569075" cy="1532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Career pathways</a:t>
          </a:r>
          <a:endParaRPr lang="en-GB" sz="1700" kern="1200" dirty="0"/>
        </a:p>
      </dsp:txBody>
      <dsp:txXfrm>
        <a:off x="49618" y="3400845"/>
        <a:ext cx="1479289" cy="1442957"/>
      </dsp:txXfrm>
    </dsp:sp>
    <dsp:sp modelId="{4C6DD161-5351-4E57-AF2C-5AB088F1345F}">
      <dsp:nvSpPr>
        <dsp:cNvPr id="0" name=""/>
        <dsp:cNvSpPr/>
      </dsp:nvSpPr>
      <dsp:spPr>
        <a:xfrm>
          <a:off x="1639702" y="3355952"/>
          <a:ext cx="1569075" cy="1532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Development &amp; training</a:t>
          </a:r>
          <a:endParaRPr lang="en-GB" sz="1700" kern="1200" dirty="0"/>
        </a:p>
      </dsp:txBody>
      <dsp:txXfrm>
        <a:off x="1684595" y="3400845"/>
        <a:ext cx="1479289" cy="1442957"/>
      </dsp:txXfrm>
    </dsp:sp>
    <dsp:sp modelId="{D43212E4-DFB4-401F-ADE2-D0E1916F91B1}">
      <dsp:nvSpPr>
        <dsp:cNvPr id="0" name=""/>
        <dsp:cNvSpPr/>
      </dsp:nvSpPr>
      <dsp:spPr>
        <a:xfrm>
          <a:off x="3340580" y="1678378"/>
          <a:ext cx="3204052" cy="1532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Laptop and phone</a:t>
          </a:r>
          <a:endParaRPr lang="en-GB" sz="2700" kern="1200" dirty="0"/>
        </a:p>
      </dsp:txBody>
      <dsp:txXfrm>
        <a:off x="3385473" y="1723271"/>
        <a:ext cx="3114266" cy="1442957"/>
      </dsp:txXfrm>
    </dsp:sp>
    <dsp:sp modelId="{F769779C-DC8C-42D1-9085-4110214E4F7A}">
      <dsp:nvSpPr>
        <dsp:cNvPr id="0" name=""/>
        <dsp:cNvSpPr/>
      </dsp:nvSpPr>
      <dsp:spPr>
        <a:xfrm>
          <a:off x="3340580" y="3355952"/>
          <a:ext cx="1569075" cy="1532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Relocation allowance</a:t>
          </a:r>
          <a:endParaRPr lang="en-GB" sz="1700" kern="1200" dirty="0"/>
        </a:p>
      </dsp:txBody>
      <dsp:txXfrm>
        <a:off x="3385473" y="3400845"/>
        <a:ext cx="1479289" cy="1442957"/>
      </dsp:txXfrm>
    </dsp:sp>
    <dsp:sp modelId="{60EF2659-9B70-4B17-92E6-2BBF975E04B9}">
      <dsp:nvSpPr>
        <dsp:cNvPr id="0" name=""/>
        <dsp:cNvSpPr/>
      </dsp:nvSpPr>
      <dsp:spPr>
        <a:xfrm>
          <a:off x="4975557" y="3355952"/>
          <a:ext cx="1569075" cy="1532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25 days holiday</a:t>
          </a:r>
          <a:endParaRPr lang="en-GB" sz="1700" kern="1200" dirty="0"/>
        </a:p>
      </dsp:txBody>
      <dsp:txXfrm>
        <a:off x="5020450" y="3400845"/>
        <a:ext cx="1479289" cy="1442957"/>
      </dsp:txXfrm>
    </dsp:sp>
    <dsp:sp modelId="{08FC1F14-4E08-45C8-AD66-A17DFC450304}">
      <dsp:nvSpPr>
        <dsp:cNvPr id="0" name=""/>
        <dsp:cNvSpPr/>
      </dsp:nvSpPr>
      <dsp:spPr>
        <a:xfrm>
          <a:off x="6676435" y="1678378"/>
          <a:ext cx="1569075" cy="1532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Sports &amp; Social club</a:t>
          </a:r>
          <a:endParaRPr lang="en-GB" sz="2700" kern="1200" dirty="0"/>
        </a:p>
      </dsp:txBody>
      <dsp:txXfrm>
        <a:off x="6721328" y="1723271"/>
        <a:ext cx="1479289" cy="1442957"/>
      </dsp:txXfrm>
    </dsp:sp>
    <dsp:sp modelId="{8AA0E424-420C-4096-AAFE-5B5954D6F065}">
      <dsp:nvSpPr>
        <dsp:cNvPr id="0" name=""/>
        <dsp:cNvSpPr/>
      </dsp:nvSpPr>
      <dsp:spPr>
        <a:xfrm>
          <a:off x="6676435" y="3355952"/>
          <a:ext cx="1569075" cy="1532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 company benefits</a:t>
          </a:r>
          <a:endParaRPr lang="en-GB" sz="1700" kern="1200" dirty="0"/>
        </a:p>
      </dsp:txBody>
      <dsp:txXfrm>
        <a:off x="6721328" y="3400845"/>
        <a:ext cx="1479289" cy="1442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5B60-A6B6-48BE-A8C7-1083CA3BD1A3}">
      <dsp:nvSpPr>
        <dsp:cNvPr id="0" name=""/>
        <dsp:cNvSpPr/>
      </dsp:nvSpPr>
      <dsp:spPr>
        <a:xfrm>
          <a:off x="4241" y="2632845"/>
          <a:ext cx="2469058" cy="9876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Minimum 5 A*-C GCSEs including English and Maths</a:t>
          </a:r>
        </a:p>
      </dsp:txBody>
      <dsp:txXfrm>
        <a:off x="498053" y="2632845"/>
        <a:ext cx="1481435" cy="987623"/>
      </dsp:txXfrm>
    </dsp:sp>
    <dsp:sp modelId="{BE5AA93E-626E-4899-9878-A65007217E54}">
      <dsp:nvSpPr>
        <dsp:cNvPr id="0" name=""/>
        <dsp:cNvSpPr/>
      </dsp:nvSpPr>
      <dsp:spPr>
        <a:xfrm>
          <a:off x="2226394" y="2632845"/>
          <a:ext cx="2469058" cy="9876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Good communication skills</a:t>
          </a:r>
          <a:endParaRPr lang="en-GB" sz="1400" kern="1200" dirty="0"/>
        </a:p>
      </dsp:txBody>
      <dsp:txXfrm>
        <a:off x="2720206" y="2632845"/>
        <a:ext cx="1481435" cy="987623"/>
      </dsp:txXfrm>
    </dsp:sp>
    <dsp:sp modelId="{EC77B55F-7614-470C-81AC-FC4AE11B276B}">
      <dsp:nvSpPr>
        <dsp:cNvPr id="0" name=""/>
        <dsp:cNvSpPr/>
      </dsp:nvSpPr>
      <dsp:spPr>
        <a:xfrm>
          <a:off x="4448547" y="2632845"/>
          <a:ext cx="2469058" cy="9876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Interest/ Passion for Business/IT</a:t>
          </a:r>
          <a:endParaRPr lang="en-GB" sz="1400" kern="1200" dirty="0"/>
        </a:p>
      </dsp:txBody>
      <dsp:txXfrm>
        <a:off x="4942359" y="2632845"/>
        <a:ext cx="1481435" cy="987623"/>
      </dsp:txXfrm>
    </dsp:sp>
    <dsp:sp modelId="{6E4E7F46-DA68-464F-B5BE-7CD2E89D7160}">
      <dsp:nvSpPr>
        <dsp:cNvPr id="0" name=""/>
        <dsp:cNvSpPr/>
      </dsp:nvSpPr>
      <dsp:spPr>
        <a:xfrm>
          <a:off x="6670699" y="2632845"/>
          <a:ext cx="2469058" cy="9876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Resilience to work and study at the same time</a:t>
          </a:r>
          <a:endParaRPr lang="en-GB" sz="1400" kern="1200" dirty="0"/>
        </a:p>
      </dsp:txBody>
      <dsp:txXfrm>
        <a:off x="7164511" y="2632845"/>
        <a:ext cx="1481435" cy="987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5B4C9-342F-47A0-9425-F6231F5C57F2}">
      <dsp:nvSpPr>
        <dsp:cNvPr id="0" name=""/>
        <dsp:cNvSpPr/>
      </dsp:nvSpPr>
      <dsp:spPr>
        <a:xfrm>
          <a:off x="3326323" y="874166"/>
          <a:ext cx="2316106" cy="2316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AE23D-F27C-40CF-BAAE-016A2B1A4FD9}">
      <dsp:nvSpPr>
        <dsp:cNvPr id="0" name=""/>
        <dsp:cNvSpPr/>
      </dsp:nvSpPr>
      <dsp:spPr>
        <a:xfrm>
          <a:off x="3403493" y="951382"/>
          <a:ext cx="2161253" cy="2161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HA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64 UCAS points across 2 A-Levels at Grade C or above</a:t>
          </a:r>
          <a:endParaRPr lang="en-GB" sz="1700" kern="1200" dirty="0"/>
        </a:p>
      </dsp:txBody>
      <dsp:txXfrm>
        <a:off x="3712684" y="1260246"/>
        <a:ext cx="1543899" cy="1543913"/>
      </dsp:txXfrm>
    </dsp:sp>
    <dsp:sp modelId="{46A4E06B-BDEF-406B-B789-09217494A85A}">
      <dsp:nvSpPr>
        <dsp:cNvPr id="0" name=""/>
        <dsp:cNvSpPr/>
      </dsp:nvSpPr>
      <dsp:spPr>
        <a:xfrm rot="2700000">
          <a:off x="933266" y="873908"/>
          <a:ext cx="2316183" cy="231618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C524C-EBE7-4AA6-89C2-A794745FADC4}">
      <dsp:nvSpPr>
        <dsp:cNvPr id="0" name=""/>
        <dsp:cNvSpPr/>
      </dsp:nvSpPr>
      <dsp:spPr>
        <a:xfrm>
          <a:off x="1010731" y="951382"/>
          <a:ext cx="2161253" cy="2161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DA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120 UCAS points across 3 A-Levels at Grade C or above</a:t>
          </a:r>
          <a:endParaRPr lang="en-GB" sz="1700" kern="1200" dirty="0"/>
        </a:p>
      </dsp:txBody>
      <dsp:txXfrm>
        <a:off x="1319408" y="1260246"/>
        <a:ext cx="1543899" cy="1543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8951-6940-47F3-9A2C-F21DA2E232D2}">
      <dsp:nvSpPr>
        <dsp:cNvPr id="0" name=""/>
        <dsp:cNvSpPr/>
      </dsp:nvSpPr>
      <dsp:spPr>
        <a:xfrm rot="5400000">
          <a:off x="2248403" y="1452706"/>
          <a:ext cx="1284793" cy="1462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AC460-7503-41B7-9A91-03D087A76D9F}">
      <dsp:nvSpPr>
        <dsp:cNvPr id="0" name=""/>
        <dsp:cNvSpPr/>
      </dsp:nvSpPr>
      <dsp:spPr>
        <a:xfrm>
          <a:off x="1908011" y="28486"/>
          <a:ext cx="2162836" cy="151391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Online Application Form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Opens Sept/Oct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Closes Early 2018</a:t>
          </a:r>
          <a:endParaRPr lang="en-GB" sz="1100" kern="1200" dirty="0"/>
        </a:p>
      </dsp:txBody>
      <dsp:txXfrm>
        <a:off x="1981928" y="102403"/>
        <a:ext cx="2015002" cy="1366081"/>
      </dsp:txXfrm>
    </dsp:sp>
    <dsp:sp modelId="{C2C11EEA-6CF7-4843-A85F-D953323BE801}">
      <dsp:nvSpPr>
        <dsp:cNvPr id="0" name=""/>
        <dsp:cNvSpPr/>
      </dsp:nvSpPr>
      <dsp:spPr>
        <a:xfrm>
          <a:off x="4070847" y="172873"/>
          <a:ext cx="1573041" cy="122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B10E7-3B16-4B7E-B041-E2D9D9C12288}">
      <dsp:nvSpPr>
        <dsp:cNvPr id="0" name=""/>
        <dsp:cNvSpPr/>
      </dsp:nvSpPr>
      <dsp:spPr>
        <a:xfrm rot="5400000">
          <a:off x="4041625" y="3153333"/>
          <a:ext cx="1284793" cy="14626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237023"/>
            <a:satOff val="-47132"/>
            <a:lumOff val="7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47062-5685-4344-BC8D-ABE816DCB3E7}">
      <dsp:nvSpPr>
        <dsp:cNvPr id="0" name=""/>
        <dsp:cNvSpPr/>
      </dsp:nvSpPr>
      <dsp:spPr>
        <a:xfrm>
          <a:off x="3701232" y="1729113"/>
          <a:ext cx="2162836" cy="151391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Assessment Centre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Interviews, Group Exercises &amp; Written Exercise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Not as scary as you think – designed to relax you! </a:t>
          </a:r>
          <a:endParaRPr lang="en-GB" sz="1100" kern="1200" dirty="0"/>
        </a:p>
      </dsp:txBody>
      <dsp:txXfrm>
        <a:off x="3775149" y="1803030"/>
        <a:ext cx="2015002" cy="1366081"/>
      </dsp:txXfrm>
    </dsp:sp>
    <dsp:sp modelId="{AA5836FF-1FA3-4309-9DF3-E4B661C6EF57}">
      <dsp:nvSpPr>
        <dsp:cNvPr id="0" name=""/>
        <dsp:cNvSpPr/>
      </dsp:nvSpPr>
      <dsp:spPr>
        <a:xfrm>
          <a:off x="5864069" y="1873500"/>
          <a:ext cx="1573041" cy="122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C4D20-B404-4BFC-A7B8-B5547728C7DB}">
      <dsp:nvSpPr>
        <dsp:cNvPr id="0" name=""/>
        <dsp:cNvSpPr/>
      </dsp:nvSpPr>
      <dsp:spPr>
        <a:xfrm>
          <a:off x="5494454" y="3429740"/>
          <a:ext cx="2162836" cy="15139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Offer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Conditional on results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Return Visits to meet everyone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Facebook Group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 Start in September 2018</a:t>
          </a:r>
          <a:endParaRPr lang="en-GB" sz="1100" kern="1200" dirty="0"/>
        </a:p>
      </dsp:txBody>
      <dsp:txXfrm>
        <a:off x="5568371" y="3503657"/>
        <a:ext cx="2015002" cy="136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E8FD-2AFE-4B1E-9D19-015693014FEA}" type="datetimeFigureOut">
              <a:rPr lang="en-US" smtClean="0">
                <a:latin typeface="Arial" pitchFamily="34" charset="0"/>
              </a:rPr>
              <a:pPr/>
              <a:t>6/14/2017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0142-0A92-499C-9E53-36958F98D275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1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5D7A87D-1CDA-443F-BAE3-82C9C05446C3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0B9C825-F38E-45BB-92C1-043DE61C9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1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1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7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5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5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Agenda</a:t>
            </a:r>
          </a:p>
          <a:p>
            <a:r>
              <a:rPr lang="en-GB" sz="1400" dirty="0" smtClean="0"/>
              <a:t>Introductions to me/us and CGI</a:t>
            </a:r>
          </a:p>
          <a:p>
            <a:r>
              <a:rPr lang="en-GB" sz="1400" dirty="0" smtClean="0"/>
              <a:t>Our programme</a:t>
            </a:r>
          </a:p>
          <a:p>
            <a:r>
              <a:rPr lang="en-GB" sz="1400" dirty="0" smtClean="0"/>
              <a:t>Contact details</a:t>
            </a:r>
          </a:p>
          <a:p>
            <a:r>
              <a:rPr lang="en-GB" sz="1400" dirty="0" smtClean="0"/>
              <a:t>Any questions at the end</a:t>
            </a:r>
          </a:p>
          <a:p>
            <a:endParaRPr lang="en-GB" sz="1400" dirty="0" smtClean="0"/>
          </a:p>
          <a:p>
            <a:r>
              <a:rPr lang="en-GB" sz="1400" dirty="0" smtClean="0"/>
              <a:t>Lots of</a:t>
            </a:r>
            <a:r>
              <a:rPr lang="en-GB" sz="1400" baseline="0" dirty="0" smtClean="0"/>
              <a:t> decisions to make on what to do next – this is just another alternative that may suit some people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3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6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00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Barclays</a:t>
            </a:r>
            <a:r>
              <a:rPr lang="en-GB" sz="1400" baseline="0" dirty="0" smtClean="0"/>
              <a:t> Bikes – implement and manage IT infrastructure</a:t>
            </a:r>
          </a:p>
          <a:p>
            <a:r>
              <a:rPr lang="en-GB" sz="1400" baseline="0" dirty="0" smtClean="0"/>
              <a:t>Galileo – </a:t>
            </a:r>
            <a:r>
              <a:rPr lang="en-GB" sz="1400" baseline="0" dirty="0" err="1" smtClean="0"/>
              <a:t>SatNav</a:t>
            </a:r>
            <a:r>
              <a:rPr lang="en-GB" sz="1400" baseline="0" dirty="0" smtClean="0"/>
              <a:t> system for Europe</a:t>
            </a:r>
          </a:p>
          <a:p>
            <a:r>
              <a:rPr lang="en-GB" sz="1400" baseline="0" dirty="0" smtClean="0"/>
              <a:t>Weather satellite images</a:t>
            </a:r>
          </a:p>
          <a:p>
            <a:r>
              <a:rPr lang="en-GB" sz="1400" dirty="0" smtClean="0"/>
              <a:t>Faster payments</a:t>
            </a:r>
          </a:p>
          <a:p>
            <a:r>
              <a:rPr lang="en-GB" sz="1400" dirty="0" smtClean="0"/>
              <a:t>Voting system on American Idol</a:t>
            </a:r>
          </a:p>
          <a:p>
            <a:r>
              <a:rPr lang="en-GB" sz="1400" dirty="0" smtClean="0"/>
              <a:t>Gov.</a:t>
            </a:r>
            <a:r>
              <a:rPr lang="en-GB" sz="1400" baseline="0" dirty="0" smtClean="0"/>
              <a:t> communications</a:t>
            </a:r>
          </a:p>
          <a:p>
            <a:r>
              <a:rPr lang="en-GB" sz="1400" baseline="0" dirty="0" smtClean="0"/>
              <a:t>Sent 1</a:t>
            </a:r>
            <a:r>
              <a:rPr lang="en-GB" sz="1400" baseline="30000" dirty="0" smtClean="0"/>
              <a:t>st</a:t>
            </a:r>
            <a:r>
              <a:rPr lang="en-GB" sz="1400" baseline="0" dirty="0" smtClean="0"/>
              <a:t> ever text message</a:t>
            </a:r>
          </a:p>
          <a:p>
            <a:r>
              <a:rPr lang="en-GB" sz="1400" baseline="0" dirty="0" smtClean="0"/>
              <a:t>2/3rds of text messages sent go through our systems</a:t>
            </a:r>
          </a:p>
          <a:p>
            <a:r>
              <a:rPr lang="en-GB" sz="1400" baseline="0" dirty="0" smtClean="0"/>
              <a:t>Police National Database</a:t>
            </a:r>
          </a:p>
          <a:p>
            <a:r>
              <a:rPr lang="en-GB" sz="1400" baseline="0" dirty="0" smtClean="0"/>
              <a:t>Gatwick</a:t>
            </a:r>
          </a:p>
          <a:p>
            <a:r>
              <a:rPr lang="en-GB" sz="1400" baseline="0" dirty="0" smtClean="0"/>
              <a:t>Smart Metering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4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6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22" descr="cover-Beet.jpg 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4071937"/>
          </a:xfrm>
          <a:prstGeom prst="rect">
            <a:avLst/>
          </a:prstGeom>
        </p:spPr>
      </p:pic>
      <p:pic>
        <p:nvPicPr>
          <p:cNvPr id="51" name="Picture 6" descr="cover_bg_beet_part2.jpg &lt;IGNORE&gt;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069080"/>
            <a:ext cx="9144000" cy="152704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449262" y="4204514"/>
            <a:ext cx="8250237" cy="12448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</a:t>
            </a:r>
            <a:br>
              <a:rPr lang="en-US" noProof="0" smtClean="0"/>
            </a:br>
            <a:r>
              <a:rPr lang="en-US" noProof="0" smtClean="0"/>
              <a:t>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67945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lang="en-GB" sz="1400" kern="1200" noProof="0" dirty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49263" y="6515640"/>
            <a:ext cx="2272672" cy="3423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rPr>
              <a:t>© CGI Group Inc. CONFIDENTIAL</a:t>
            </a:r>
          </a:p>
        </p:txBody>
      </p:sp>
      <p:pic>
        <p:nvPicPr>
          <p:cNvPr id="48" name="Picture 8" descr="cover_bg_beet_part1.jp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" y="3906044"/>
            <a:ext cx="9143961" cy="178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4171" y="652898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762500" y="1325563"/>
            <a:ext cx="3924300" cy="483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buNone/>
              <a:defRPr lang="en-GB" sz="20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5" name="Picture 14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0" name="Picture 19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471" y="6529506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6" y="1325563"/>
            <a:ext cx="2580730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230319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59516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5" y="4614043"/>
            <a:ext cx="2582128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3233168" y="4614042"/>
            <a:ext cx="2621722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6066430" y="4614042"/>
            <a:ext cx="2633070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22" name="Picture 21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3" name="Picture 22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5771" y="653116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325563"/>
            <a:ext cx="8251825" cy="34607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4" y="5016525"/>
            <a:ext cx="8251825" cy="1136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5" name="Picture 14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0" name="Picture 19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6825"/>
            <a:ext cx="626110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471" y="653116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6854825" y="1325563"/>
            <a:ext cx="1844675" cy="482758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Text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21" name="Picture 20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2" name="Picture 21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4471" y="6516588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4"/>
          </p:nvPr>
        </p:nvSpPr>
        <p:spPr>
          <a:xfrm>
            <a:off x="447674" y="1266825"/>
            <a:ext cx="8251825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9" name="Group 18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0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8" name="Picture 17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3" name="Picture 22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1266825"/>
            <a:ext cx="8239125" cy="330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smtClean="0"/>
              <a:t>Click to enter text</a:t>
            </a:r>
            <a:endParaRPr lang="en-US" noProof="0" dirty="0" smtClean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744717"/>
            <a:ext cx="8251825" cy="4408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471" y="6516588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3" name="Picture 12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0" name="Picture 19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0" descr="&lt;IGNORE&gt;&#10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266825"/>
            <a:ext cx="6262688" cy="173037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39" name="Picture 38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40" name="Picture 39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0" descr="&lt;IGNORE&gt;&#10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087" y="1228993"/>
            <a:ext cx="6252276" cy="46166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Thank you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7675" y="2063327"/>
            <a:ext cx="6262688" cy="702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1471" y="653116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0" name="Picture 9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15" name="Picture 14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50237" cy="4889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4471" y="653116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8" name="Group 37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2" name="Picture 11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13" name="Picture 12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18649"/>
            <a:ext cx="9144000" cy="132873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4471" y="653795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5" name="Picture 14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1" name="Picture 20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7971" y="653795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12" name="Picture 11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17" name="Picture 16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4671" y="65273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89829"/>
            <a:ext cx="8250237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3207286" y="6462973"/>
            <a:ext cx="2570480" cy="195580"/>
            <a:chOff x="1341120" y="4528820"/>
            <a:chExt cx="2570480" cy="195580"/>
          </a:xfrm>
        </p:grpSpPr>
        <p:pic>
          <p:nvPicPr>
            <p:cNvPr id="13" name="Picture 12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19" name="Picture 18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971" y="6567606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89829"/>
            <a:ext cx="3956049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8"/>
          </p:nvPr>
        </p:nvSpPr>
        <p:spPr>
          <a:xfrm>
            <a:off x="4754116" y="1289829"/>
            <a:ext cx="3945384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173247" y="6521509"/>
            <a:ext cx="2570480" cy="195580"/>
            <a:chOff x="1341120" y="4528820"/>
            <a:chExt cx="2570480" cy="195580"/>
          </a:xfrm>
        </p:grpSpPr>
        <p:pic>
          <p:nvPicPr>
            <p:cNvPr id="14" name="Picture 13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1" name="Picture 20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1971" y="6537953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173247" y="6517605"/>
            <a:ext cx="2570480" cy="195580"/>
            <a:chOff x="1341120" y="4528820"/>
            <a:chExt cx="2570480" cy="195580"/>
          </a:xfrm>
        </p:grpSpPr>
        <p:pic>
          <p:nvPicPr>
            <p:cNvPr id="16" name="Picture 15" descr="facebookM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21" name="Picture 20" descr="twitterM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15" descr="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pic>
        <p:nvPicPr>
          <p:cNvPr id="41" name="Picture 40" descr="&lt;IGNORE&gt;&#10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253048"/>
            <a:ext cx="8251825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over_bg_beet_part2.jpg &lt;IGNORE&gt;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Image 15" descr="section.jpg &lt;IGNORE&gt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pic>
        <p:nvPicPr>
          <p:cNvPr id="42" name="Picture 7" descr="bg_connectors.pn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  <a:solidFill>
            <a:srgbClr val="FFFFFF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7674" y="253048"/>
            <a:ext cx="8251826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rgbClr val="FFFFF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44" name="Picture 43" descr="facebookM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45" name="Picture 44" descr="twitterM.jp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47" name="TextBox 46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178077"/>
            <a:ext cx="8239125" cy="9255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4" name="Picture 3" descr="facebookM.jpg"/>
            <p:cNvPicPr>
              <a:picLocks noChangeAspect="1"/>
            </p:cNvPicPr>
            <p:nvPr userDrawn="1"/>
          </p:nvPicPr>
          <p:blipFill>
            <a:blip r:embed="rId20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5" name="Picture 4" descr="twitterM.jpg"/>
            <p:cNvPicPr>
              <a:picLocks noChangeAspect="1"/>
            </p:cNvPicPr>
            <p:nvPr userDrawn="1"/>
          </p:nvPicPr>
          <p:blipFill>
            <a:blip r:embed="rId21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7" name="TextBox 6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4" r:id="rId3"/>
    <p:sldLayoutId id="2147483671" r:id="rId4"/>
    <p:sldLayoutId id="2147483678" r:id="rId5"/>
    <p:sldLayoutId id="2147483679" r:id="rId6"/>
    <p:sldLayoutId id="2147483665" r:id="rId7"/>
    <p:sldLayoutId id="2147483670" r:id="rId8"/>
    <p:sldLayoutId id="2147483692" r:id="rId9"/>
    <p:sldLayoutId id="2147483650" r:id="rId10"/>
    <p:sldLayoutId id="2147483667" r:id="rId11"/>
    <p:sldLayoutId id="2147483668" r:id="rId12"/>
    <p:sldLayoutId id="2147483687" r:id="rId13"/>
    <p:sldLayoutId id="2147483690" r:id="rId14"/>
    <p:sldLayoutId id="2147483691" r:id="rId15"/>
    <p:sldLayoutId id="2147483661" r:id="rId16"/>
    <p:sldLayoutId id="2147483660" r:id="rId17"/>
    <p:sldLayoutId id="2147483672" r:id="rId18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e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lt;TITLE&gt;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CGI</a:t>
            </a:r>
            <a:endParaRPr lang="en-US" dirty="0"/>
          </a:p>
        </p:txBody>
      </p:sp>
      <p:sp>
        <p:nvSpPr>
          <p:cNvPr id="3" name="Subtitle 2" descr="&lt;SUBTITLE&gt;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757510"/>
          </a:xfrm>
        </p:spPr>
        <p:txBody>
          <a:bodyPr>
            <a:normAutofit/>
          </a:bodyPr>
          <a:lstStyle/>
          <a:p>
            <a:r>
              <a:rPr lang="en-GB" dirty="0" smtClean="0"/>
              <a:t>School Leaver Programmes</a:t>
            </a:r>
          </a:p>
          <a:p>
            <a:r>
              <a:rPr lang="en-GB" dirty="0" smtClean="0"/>
              <a:t>2016/2017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20600789"/>
              </p:ext>
            </p:extLst>
          </p:nvPr>
        </p:nvGraphicFramePr>
        <p:xfrm>
          <a:off x="-252058" y="136575"/>
          <a:ext cx="939605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</a:rPr>
              <a:t>Career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00" y="1144513"/>
            <a:ext cx="1780147" cy="99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/>
          <a:stretch/>
        </p:blipFill>
        <p:spPr>
          <a:xfrm>
            <a:off x="5085876" y="73734"/>
            <a:ext cx="751155" cy="1070779"/>
          </a:xfrm>
          <a:prstGeom prst="rect">
            <a:avLst/>
          </a:prstGeom>
        </p:spPr>
      </p:pic>
      <p:pic>
        <p:nvPicPr>
          <p:cNvPr id="1026" name="Picture 2" descr="C:\Users\watermanl\AppData\Local\Microsoft\Windows\Temporary Internet Files\Content.Outlook\J6NYD9LX\100 SL 2014 rgb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5" y="121156"/>
            <a:ext cx="698692" cy="9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ureauveritas.co.uk/wps/wcm/connect/da2e7e86-2905-4aed-bb04-9c00463cc832/465x210.jpg?MOD=AJPERES&amp;CACHEID=da2e7e86-2905-4aed-bb04-9c00463cc8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12" y="261986"/>
            <a:ext cx="1487565" cy="6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trofac.com/media/54692/GuardianUK300_232x16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1"/>
          <a:stretch/>
        </p:blipFill>
        <p:spPr bwMode="auto">
          <a:xfrm>
            <a:off x="5910268" y="136575"/>
            <a:ext cx="698201" cy="94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6" y="1144513"/>
            <a:ext cx="186842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32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0393586"/>
              </p:ext>
            </p:extLst>
          </p:nvPr>
        </p:nvGraphicFramePr>
        <p:xfrm>
          <a:off x="-193466" y="28257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accent4"/>
                </a:solidFill>
              </a:rPr>
              <a:t>Degree</a:t>
            </a:r>
            <a:endParaRPr lang="en-GB" sz="44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http://drbexl.co.uk/wp-content/uploads/2012/06/University-of-Winches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28" y="282573"/>
            <a:ext cx="2656806" cy="6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57" y="282572"/>
            <a:ext cx="2260826" cy="1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at CGI &amp; Benefits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4686571"/>
              </p:ext>
            </p:extLst>
          </p:nvPr>
        </p:nvGraphicFramePr>
        <p:xfrm>
          <a:off x="449263" y="1263650"/>
          <a:ext cx="8250237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gray">
          <a:xfrm>
            <a:off x="3643358" y="1998879"/>
            <a:ext cx="4735531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5169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Requirements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1423673"/>
              </p:ext>
            </p:extLst>
          </p:nvPr>
        </p:nvGraphicFramePr>
        <p:xfrm>
          <a:off x="1" y="-811161"/>
          <a:ext cx="9144000" cy="625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6227315"/>
              </p:ext>
            </p:extLst>
          </p:nvPr>
        </p:nvGraphicFramePr>
        <p:xfrm>
          <a:off x="1356049" y="23731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2425959" y="5505425"/>
            <a:ext cx="479593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cs typeface="Arial" pitchFamily="34" charset="0"/>
              </a:rPr>
              <a:t>(Or equivalent)</a:t>
            </a:r>
          </a:p>
          <a:p>
            <a:pPr algn="ctr"/>
            <a:r>
              <a:rPr lang="en-GB" sz="1400" b="1" dirty="0" smtClean="0">
                <a:cs typeface="Arial" pitchFamily="34" charset="0"/>
              </a:rPr>
              <a:t>(Or a completed Advanced IT Apprenticeship)</a:t>
            </a:r>
          </a:p>
        </p:txBody>
      </p:sp>
    </p:spTree>
    <p:extLst>
      <p:ext uri="{BB962C8B-B14F-4D97-AF65-F5344CB8AC3E}">
        <p14:creationId xmlns:p14="http://schemas.microsoft.com/office/powerpoint/2010/main" val="347578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74761417"/>
              </p:ext>
            </p:extLst>
          </p:nvPr>
        </p:nvGraphicFramePr>
        <p:xfrm>
          <a:off x="-276447" y="1329068"/>
          <a:ext cx="9565302" cy="497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process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8" name="Picture 7" descr="facebookM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9" name="Picture 8" descr="twitterM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gray">
          <a:xfrm>
            <a:off x="6380530" y="383990"/>
            <a:ext cx="2393369" cy="151353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2000" b="1" dirty="0" smtClean="0">
                <a:solidFill>
                  <a:schemeClr val="bg1"/>
                </a:solidFill>
                <a:cs typeface="Arial" pitchFamily="34" charset="0"/>
              </a:rPr>
              <a:t>Open Evenings</a:t>
            </a:r>
          </a:p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100" dirty="0" smtClean="0">
                <a:solidFill>
                  <a:schemeClr val="bg1"/>
                </a:solidFill>
                <a:cs typeface="Arial" pitchFamily="34" charset="0"/>
              </a:rPr>
              <a:t>Register on our website</a:t>
            </a:r>
          </a:p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100" dirty="0" smtClean="0">
                <a:solidFill>
                  <a:schemeClr val="bg1"/>
                </a:solidFill>
                <a:cs typeface="Arial" pitchFamily="34" charset="0"/>
              </a:rPr>
              <a:t>Reading Office (Parents are welcome too!)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November </a:t>
            </a:r>
            <a:r>
              <a:rPr lang="en-GB" sz="1100" dirty="0"/>
              <a:t>7th 2017</a:t>
            </a:r>
          </a:p>
          <a:p>
            <a:r>
              <a:rPr lang="en-GB" sz="1100" dirty="0" smtClean="0"/>
              <a:t>           December </a:t>
            </a:r>
            <a:r>
              <a:rPr lang="en-GB" sz="1100" dirty="0"/>
              <a:t>12th 2017</a:t>
            </a:r>
          </a:p>
          <a:p>
            <a:r>
              <a:rPr lang="en-GB" sz="1100" dirty="0" smtClean="0"/>
              <a:t>           January </a:t>
            </a:r>
            <a:r>
              <a:rPr lang="en-GB" sz="1100" dirty="0"/>
              <a:t>9th 2018</a:t>
            </a:r>
            <a:endParaRPr lang="en-GB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103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 we love?</a:t>
            </a:r>
            <a:endParaRPr lang="en-GB" dirty="0"/>
          </a:p>
        </p:txBody>
      </p:sp>
      <p:pic>
        <p:nvPicPr>
          <p:cNvPr id="3080" name="Picture 8" descr="http://www.skylarkcreative.co.uk/blog/wp-content/uploads/2012/02/big-ambition-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7" y="2253009"/>
            <a:ext cx="2530517" cy="14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.bp.blogspot.com/_RvkELparEiU/THJ6hjHuhGI/AAAAAAAAA_U/A6PZs1CdnjI/S1600-R/Picture+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7" y="1194041"/>
            <a:ext cx="2243117" cy="5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bloomvc.com/mediaLibrary/images/english/760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6" y="1295022"/>
            <a:ext cx="2135786" cy="14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encrypted-tbn1.gstatic.com/images?q=tbn:ANd9GcRO9QoAHuwnQZD81GLdEz9VrpkUZHQC10Z8tj0ObiwJFIEfZMc2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95" y="7937"/>
            <a:ext cx="1545797" cy="15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apprenticeships.org.uk/~/media/Images/logo3.ash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38" y="280773"/>
            <a:ext cx="2889783" cy="13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54" y="3979608"/>
            <a:ext cx="2278372" cy="8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http://itwales.com/media/e-skills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08" y="2796289"/>
            <a:ext cx="2185731" cy="8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IQDxIOEg8UEhAPDw8QEBAQFBIQDxYQExAVFRMSFRUYHiYeFxojGRUUIDssJScpLCwsFR89NTAqNSYrLCkBCQoKDgwOGg8PGi0lHyQsNTUpLCkpMiotLTEuLSwqMi8sLC4tKikpKSwwLCwsLCwsNSwsLCwsKSwpLCksLCkpLP/AABEIANYA6wMBIgACEQEDEQH/xAAcAAEAAgIDAQAAAAAAAAAAAAAABgcEBQIDCAH/xABDEAACAgEBBQMHCQUGBwAAAAABAgADBBEFBhIhMQcTQRQiUWFxgZEjMkJSVJKhotEXcrHB0hUWM0SCkyRiY6Oy4fD/xAAaAQEAAwEBAQAAAAAAAAAAAAAAAgMEAQUG/8QALREBAAICAAUCBAUFAAAAAAAAAAECAxEEEiExURMUBUFh0TJxkaGxIkLB8PH/2gAMAwEAAhEDEQA/ALxiIgIiICIiAiIgIiICIiAiIgIiICIiAiIgIiICIiAiIgIiICIiAiIgIiICIiAiIgIiICIiAiIgIiICIiAiIgIiICIiAiIgIiICIiAiIgIiICJo9ub0Jjt3KKbshhqKlOmg+s7fREi+bt7MfUtkrUPqUIOX+puZmjHw97xvsxZuNx4p13n6LEiVLdt/KX/O2/l/SYdm9mYP83Z8R+k0x8PvPzhjn4vjjvWf2+65olO4e/2bWdTd3g1+bYob8Rofxk73Z34qyyKmHdXeCk6q37p/l/GU5eDyY433j6NHD/EsOaeWOk/VJ4nyfZkeiREQEREBERAREQEREBERAREQEREBERAREQE1e8W1/Jcd7QNX5JWvpsbko/n7ptJDt/7tHxE8DZbYfaiDT/yl2CkXyREs3FZJx4rWjv8Afo0lSmsHUl7bCXtfqzOevuE1+W7n6Dfdb9Jm7P3lOLYzhA/EvCQx08deRkx2lvGatnrnCsEstTcBJA88gddPXPSte+O0f0739Xh48WPNSf69a79FUZNp58jy5HkeR9B9EwmbWWvsLM/tDCyXsVEFz2pp1VQKlAYk9dOsj+duJjnCOTi5DWsik66qUcqdGAAHI9ZfTi6xPLeNTv8ANlyfD7zWL453ExvxP6INOVdhUhgSCCCCORBHQiTlNx8WkVV5V9nf3aaCpSUUnloTwnlqdNTpI3vNu+2Ff3RbiVl4636ErrpzHgQZfTiKZJ5Y/wCs2Xg8uKvPb+e35rR3P275Xiq7f4iHgs/eA5N7xofjN5K47Kbz3l9fgURveGI/nLHng8TjjHlmsPq+BzTmwVtbv9iIiZ20iIgIiICIiAiIgIiICIiAiIgIiICIiAkQ7R8Qmiq8D/At871I44SfiFkvnTl4q21tU41R1KsPUZZiv6d4so4jF6uO1PKjsjI1kv2zt+h9jV462qbuChTWPnAoRxajw6GR7ebdmzDsIILVMfk7PAj0H0NNJPoeSmaK2ie3V8fGXJw83paOsxqdpzult6inZ2RTZaFsJuKodeJg1YA4fTznLdneOijZVlTWqLlNpWs68TE6FdPSNZBYkLcLW29z3nadOPvTl1EdImP1Wq289OSiWJtHyUgfKVstZPrHnjr6xykI302ot+TrXc1tdaKqswA59W4dANR0mhmXsrZzZF9dC9bGA18APE+4amMfDUwzz77O5uNycTWMeus689f8J32WYBCXZBHJyta/6dS38R8JJttb1Y2Jottnyh+bUgL2n2KP5zT7e2l5DTTs/EA7+xSFY8xXWPn3v6Trr7TIsKkp1IJaxudlz+da7eJJPT2Tyrx615vPaez6TBX2+KMcd47pFb2mAHzcG8r4FzWh+GpnQ3asB1wrfv1yIZmZNRkZEtjBSfkTmv5WCe16sf5Oz76Tie2Or7JZ99P0lY22ToJlntsfhD3F/K1P2y1fZLPvp+kftlq+yWffT9JVUR7XH4PcX8rV/bLV9ks++n6R+2Wr7JZ99P0lVRHtcfg9xfytdO2SnXni2gekMhPw5SSbD35xMwhK7eGw9K7RwOfZ4N7jKEn0HTmOo8RI24Skx0djibx3emYlf9m2+zZH/BXtraqk1WHq6jqrelgOfrHslgTzr0mk6lupeLxuCIiQTIiICIiAiIgIiIHVkYy2KUdQysNCrAEH3SLZ/Zpi2ElC9WvgpDL8G5/jJdEsplvj/DOlOXh8eX8dYlBP2U1faX+6sxsvsqOmtWSCfRYug+IP8pYkS+OMzR/cyz8N4aY1y/vKjNr7AvxG4bqyoPzXHND7Gkj7LsUNk2WHrXVoPa7afwB+MsnNwkuQ1WIHRhoVPT/0ZFN2dieQ59tOutd9XHSx6kI/NT6xxTVPF+rhtWe+nnx8O9vxFL1613+iN5mf3mXl5BOpNxoT1V08tB7TqZz3f2cM3J7pmIRULvw/OIBA0Ho5maTPJquyaj1TKv8Agz8QPwMzdzaL7cpjj3JXZVUz/KAlXBIHAQPA/hIzGq7jw9CJ3bUpFtDZ+yFsbGtFlLjVe9fvkTXTwdvNP8JgbM7Nxbh22tx98/eNi+cFU16a1Mw8OLx16ayZbMbJuWyvOxaVTQAFX71H68WqkeaPfNLuqzWbPzace1mKX5lWKS51VOEdyFY9B6Jmi9ojpPj6r5pWZ6wrzK3Gza67bnpATH17zz1J0ChiVH0hoRMNd18k4hzxWPJxr53EOLQNwk8PXTXlLS2Fsm87LycO1w2WfKEcs/H59lYZOJvYyzns/B8j2OlWRw/IvWbgp41A8qViCfUCJf7iY6dO6r0I7/RAtndnWbrVc+OO77ypnrLL3nd8Y4tU9mvLrNp2jbrr5Zj1YmOBZfXZrXUAqngYedp0HI9ZK959nZ1uZi2413DjIVNoFnAvz9WZh9MFOXj+M29t1Y2gisQLHxLO716kC1S4H5T7pVOe24t+33TjDXU1U7tXcHNxqjfZSDWo1c1sHKjxJA56ezWfU7P84mrSjUXrxKwdSgGgPnn6PIiWTho+MuW3kNwTgsssa/KW1LNAdeDUnTUa9QJg787Uto2XiPTa1RZscEoeE8Pck8Ovo5D4SyOIvMxEaQnDSImUP2f2c5RzK8e6rSs6PZYjqV7oNo3C31tSBp15zu363CbDJvoUnECpxMzhmWxmI006kfN+Mne9eWyZOyyHK8eXwPoSoZWr5q3pBOn4SO9quzcpmOQHPkaVUhk7zRe8NhGvd+J5rzimW9r13JbHWtZ1Cvdl5zUX13qdGqsVx7jzHw1no6twwDDoQCPYRPNNdZYhR1YhR7SdBPSeLVw1on1UVfgAJzjNdHeF+btiImBtIiICIiAiIgIiICIiAiIgJ1vQpKsVBZNSpI5jUaHT0cp2RArHtP3eZLPL611RwqZAH0WHJLD6iNB7h6ZX6ZjIwdHZGHRkJVh7CJ6LtqV1KMAysCGUjUEHqCJW+8XZLxMbMNwoPPuLCdB6kf0e34zfgzxrlux5sM75qoFlbyZVqmt8q50PIq1jaEegjxmPgbVuxyTTc9Rbk3dsV106a6dZuLuz/aCnTyVj61KMPiDOv+4mf9js/L+s182PXeGXlv4lrsbbeRUzumRaj2HWxldgzH0sfEzrO07uB6++s4LW4rELsVdvEsNeZm1/uJn/AGOz8v6x/cTP+x2fl/Wd5sfmDlv4lrjtvI7ruPKLe5GnyfG3BoOg09E679p3WOtj3WO6aBHZ2Lrp04W11E2jbi54GvkdnuAJ+Gs1WZs+2k8NtT1t6HUqfxnYmk9tOTFo7sjK3gyrU7uzKtdD1RnYqfaPH3zHv2hbYi1va7pXyRHZmVRpp5oPTlMecq6yxCqCzE6BVBJJ9AAktRCO5l3ZO0bbeEWXO4rGicbs3COXzdTy6D4TtzNtZFyhLci2xF5hXdmUH06Hxmyo3Dz300xHGv1uFPjqeUk2weyOxmD5dgRB1qqPE59RboPdrKrZMde8wsrjvbs1vZpuw2TkjJZfkMdg2p6NaOaqPTodCfd6Zc86MHBrorWqpAlaDRVXoP1M755ebLOS23oYsfJXRERKlpERAREQEREBERAREQEREBESEdpO9T46JhUPw5GUGLWDrVQOTOP+Y9B752tZtOoGTvH2j0Ythx6kbKyV+dXUQEQ/9Sw8l9nMyJ5PaZtHXUV4tY+qe9tb3kECRkWJSndoNB4nqzHxZj4ma/JzvXNdcVYR2lT9qu0R4Yv+3Z/VOh+2DaA+jjf7dn9Uhd+VMKy6WRjr4c2njdtG0B9DG+4/9c4Httz/AKmP9x/65X7POGs76VPBtYtXbjnA6tTjsPEcLr+PFJbsLtSwdoAY2XSKWfQAW6WUMT6HI80+3T2yjYnJw1nt0Nrb357O/JlOVjatQOdlZ85qx9YHxX8RJB2VbuomN5ayg23FgjHqtanh0HoJIP4TT9kG+hvU7MyG4yqE0M/MtWB51R166DmPVr6JYuw9lDFp7hW1RXsNfLQqjOWCevTXSVZMtoryW/2FdcMRfmhnz7ETIvIiICIiAiIgIiICIiAiIgIiICIiAlFb67QL7VzHJ/w2rx09SogJ/MSZes8/dpGMaNq5IPS4peh9IZAD+YEe6X4PxOSk3ZIFsy7yyhilAK6gHTWwA6fCTHZm0bMrLycO/ZvBj1cYS911rsAfhA0ZdDqOfLXpK47I9u0Y+Xf39yVCygBWsIVSyuCRqeWun8JLNj9peNlW5mFkZC1J3ly42SrdyHoOoGj/AEXHgfESWSs809CGhu7LaWsysm3LXFwUvdaT5pPCG0OrMdAA2qjqTpNLvL2W2U+T2YlwyqMuxKq3GgId/mkkagoQDzHTSSbHu2fn7N/sZ9opW+HaBXeSFWwVs3BaOLQOCrEEa9QfDQz7tHfDC2Vj4WBj3eVeT31vc6FX0rDMznUebxEtyA6aSUWvtzowR2P4isuLZtUDNdOJagK9Dy8EJ4iOviOkwdl9jllqZaWZArvxre7TlrQ692rrYW6gEN7tPGSbJwtlX7QTbf8AaiAJ3dhpLoutla6KSD568gNRp4eud+F2h4d9e0rDelYJZKVsPDZZWMcKHVTzOrcXLr0nOe/y/h3UI7f2NUtjLkUbSR1BBttfg8n4AdLGVlPLh0PU+HUTXb5dmNeHhLn4+Wb6ta+LUJwlXOiujLyI1I+PWbDYG8OMm7F+K19a38GSgpJAsLO5K6L1IOojaW8OM269WKMhDkBKENIYd6GS4M2q9QNATrJRN99/m50QXdLPNGfi3A/NyKtf3WYKw+BM9QieYNz9nnI2hi0ga8WRWT+6rcTH4KZ6gkOI7wQRETMkREQEREBERAREQEREBERAREQEREBID2t7o+V4vldY+XxFZtB1enq6+0fOHv8ATJ9PjKCCDzB5EeqSraazuB5JJnybPefZoxs3Jxx82q+xV/d4tV/AifNi7t5OY3Dj0Pbp1ZRog/ec+aPjPS3GtoNbpEsLG7Ec9hq1lFZ+qXdj+VdJ3jsLzPtOP8bf6ZD1aeTSttIlk/sKzPtOP8bf6Y/YVmfacf8A7v8ATHq08mlbRLNp7CconzsugL4lRYx+BA/jJpuv2TYmGwtfXIuXmrWgCtT6Vr6a+3WRnNWDTUdkG4zY6naF6FbbU4aEYaMtZ6uR4Fv4e2WdETFa02ncpkREiEREBERAREQEREBERAREQEREBERAQYiBTuNuL/am2M3Is1GHVlMhI5Gx0ABRT4DlzP8A8LawcCuitaaq1rrQaKiABROGzNmpj1LTWCFXiPM6sWZizMx8SSSffMuTvebBERIBERAREQEREBERAREQEREBERAREQEREBERAREQEREBERAREQEREBERAREQEREBERAREQEREBERAREQEREBERAREQEREBERAREQEREBERAREQEREBERAREQEREBERAREQEREBERAREQEREBERAREQEREBERAREQEREBERAREQEREBERARE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IQDxIOEg8UEhAPDw8QEBAQFBIQDxYQExAVFRMSFRUYHiYeFxojGRUUIDssJScpLCwsFR89NTAqNSYrLCkBCQoKDgwOGg8PGi0lHyQsNTUpLCkpMiotLTEuLSwqMi8sLC4tKikpKSwwLCwsLCwsNSwsLCwsKSwpLCksLCkpLP/AABEIANYA6wMBIgACEQEDEQH/xAAcAAEAAgIDAQAAAAAAAAAAAAAABgcEBQIDCAH/xABDEAACAgEBBQMHCQUGBwAAAAABAgADBBEFBhIhMQcTQRQiUWFxgZEjMkJSVJKhotEXcrHB0hUWM0SCkyRiY6Oy4fD/xAAaAQEAAwEBAQAAAAAAAAAAAAAAAgMEAQUG/8QALREBAAICAAUCBAUFAAAAAAAAAAECAxEEEiExURMUBUFh0TJxkaGxIkLB8PH/2gAMAwEAAhEDEQA/ALxiIgIiICIiAiIgIiICIiAiIgIiICIiAiIgIiICIiAiIgIiICIiAiIgIiICIiAiIgIiICIiAiIgIiICIiAiIgIiICIiAiIgIiICIiAiIgIiICJo9ub0Jjt3KKbshhqKlOmg+s7fREi+bt7MfUtkrUPqUIOX+puZmjHw97xvsxZuNx4p13n6LEiVLdt/KX/O2/l/SYdm9mYP83Z8R+k0x8PvPzhjn4vjjvWf2+65olO4e/2bWdTd3g1+bYob8Rofxk73Z34qyyKmHdXeCk6q37p/l/GU5eDyY433j6NHD/EsOaeWOk/VJ4nyfZkeiREQEREBERAREQEREBERAREQEREBERAREQE1e8W1/Jcd7QNX5JWvpsbko/n7ptJDt/7tHxE8DZbYfaiDT/yl2CkXyREs3FZJx4rWjv8Afo0lSmsHUl7bCXtfqzOevuE1+W7n6Dfdb9Jm7P3lOLYzhA/EvCQx08deRkx2lvGatnrnCsEstTcBJA88gddPXPSte+O0f0739Xh48WPNSf69a79FUZNp58jy5HkeR9B9EwmbWWvsLM/tDCyXsVEFz2pp1VQKlAYk9dOsj+duJjnCOTi5DWsik66qUcqdGAAHI9ZfTi6xPLeNTv8ANlyfD7zWL453ExvxP6INOVdhUhgSCCCCORBHQiTlNx8WkVV5V9nf3aaCpSUUnloTwnlqdNTpI3vNu+2Ff3RbiVl4636ErrpzHgQZfTiKZJ5Y/wCs2Xg8uKvPb+e35rR3P275Xiq7f4iHgs/eA5N7xofjN5K47Kbz3l9fgURveGI/nLHng8TjjHlmsPq+BzTmwVtbv9iIiZ20iIgIiICIiAiIgIiICIiAiIgIiICIiAkQ7R8Qmiq8D/At871I44SfiFkvnTl4q21tU41R1KsPUZZiv6d4so4jF6uO1PKjsjI1kv2zt+h9jV462qbuChTWPnAoRxajw6GR7ebdmzDsIILVMfk7PAj0H0NNJPoeSmaK2ie3V8fGXJw83paOsxqdpzult6inZ2RTZaFsJuKodeJg1YA4fTznLdneOijZVlTWqLlNpWs68TE6FdPSNZBYkLcLW29z3nadOPvTl1EdImP1Wq289OSiWJtHyUgfKVstZPrHnjr6xykI302ot+TrXc1tdaKqswA59W4dANR0mhmXsrZzZF9dC9bGA18APE+4amMfDUwzz77O5uNycTWMeus689f8J32WYBCXZBHJyta/6dS38R8JJttb1Y2Jottnyh+bUgL2n2KP5zT7e2l5DTTs/EA7+xSFY8xXWPn3v6Trr7TIsKkp1IJaxudlz+da7eJJPT2Tyrx615vPaez6TBX2+KMcd47pFb2mAHzcG8r4FzWh+GpnQ3asB1wrfv1yIZmZNRkZEtjBSfkTmv5WCe16sf5Oz76Tie2Or7JZ99P0lY22ToJlntsfhD3F/K1P2y1fZLPvp+kftlq+yWffT9JVUR7XH4PcX8rV/bLV9ks++n6R+2Wr7JZ99P0lVRHtcfg9xfytdO2SnXni2gekMhPw5SSbD35xMwhK7eGw9K7RwOfZ4N7jKEn0HTmOo8RI24Skx0djibx3emYlf9m2+zZH/BXtraqk1WHq6jqrelgOfrHslgTzr0mk6lupeLxuCIiQTIiICIiAiIgIiIHVkYy2KUdQysNCrAEH3SLZ/Zpi2ElC9WvgpDL8G5/jJdEsplvj/DOlOXh8eX8dYlBP2U1faX+6sxsvsqOmtWSCfRYug+IP8pYkS+OMzR/cyz8N4aY1y/vKjNr7AvxG4bqyoPzXHND7Gkj7LsUNk2WHrXVoPa7afwB+MsnNwkuQ1WIHRhoVPT/0ZFN2dieQ59tOutd9XHSx6kI/NT6xxTVPF+rhtWe+nnx8O9vxFL1613+iN5mf3mXl5BOpNxoT1V08tB7TqZz3f2cM3J7pmIRULvw/OIBA0Ho5maTPJquyaj1TKv8Agz8QPwMzdzaL7cpjj3JXZVUz/KAlXBIHAQPA/hIzGq7jw9CJ3bUpFtDZ+yFsbGtFlLjVe9fvkTXTwdvNP8JgbM7Nxbh22tx98/eNi+cFU16a1Mw8OLx16ayZbMbJuWyvOxaVTQAFX71H68WqkeaPfNLuqzWbPzace1mKX5lWKS51VOEdyFY9B6Jmi9ojpPj6r5pWZ6wrzK3Gza67bnpATH17zz1J0ChiVH0hoRMNd18k4hzxWPJxr53EOLQNwk8PXTXlLS2Fsm87LycO1w2WfKEcs/H59lYZOJvYyzns/B8j2OlWRw/IvWbgp41A8qViCfUCJf7iY6dO6r0I7/RAtndnWbrVc+OO77ypnrLL3nd8Y4tU9mvLrNp2jbrr5Zj1YmOBZfXZrXUAqngYedp0HI9ZK959nZ1uZi2413DjIVNoFnAvz9WZh9MFOXj+M29t1Y2gisQLHxLO716kC1S4H5T7pVOe24t+33TjDXU1U7tXcHNxqjfZSDWo1c1sHKjxJA56ezWfU7P84mrSjUXrxKwdSgGgPnn6PIiWTho+MuW3kNwTgsssa/KW1LNAdeDUnTUa9QJg787Uto2XiPTa1RZscEoeE8Pck8Ovo5D4SyOIvMxEaQnDSImUP2f2c5RzK8e6rSs6PZYjqV7oNo3C31tSBp15zu363CbDJvoUnECpxMzhmWxmI006kfN+Mne9eWyZOyyHK8eXwPoSoZWr5q3pBOn4SO9quzcpmOQHPkaVUhk7zRe8NhGvd+J5rzimW9r13JbHWtZ1Cvdl5zUX13qdGqsVx7jzHw1no6twwDDoQCPYRPNNdZYhR1YhR7SdBPSeLVw1on1UVfgAJzjNdHeF+btiImBtIiICIiAiIgIiICIiAiIgJ1vQpKsVBZNSpI5jUaHT0cp2RArHtP3eZLPL611RwqZAH0WHJLD6iNB7h6ZX6ZjIwdHZGHRkJVh7CJ6LtqV1KMAysCGUjUEHqCJW+8XZLxMbMNwoPPuLCdB6kf0e34zfgzxrlux5sM75qoFlbyZVqmt8q50PIq1jaEegjxmPgbVuxyTTc9Rbk3dsV106a6dZuLuz/aCnTyVj61KMPiDOv+4mf9js/L+s182PXeGXlv4lrsbbeRUzumRaj2HWxldgzH0sfEzrO07uB6++s4LW4rELsVdvEsNeZm1/uJn/AGOz8v6x/cTP+x2fl/Wd5sfmDlv4lrjtvI7ruPKLe5GnyfG3BoOg09E679p3WOtj3WO6aBHZ2Lrp04W11E2jbi54GvkdnuAJ+Gs1WZs+2k8NtT1t6HUqfxnYmk9tOTFo7sjK3gyrU7uzKtdD1RnYqfaPH3zHv2hbYi1va7pXyRHZmVRpp5oPTlMecq6yxCqCzE6BVBJJ9AAktRCO5l3ZO0bbeEWXO4rGicbs3COXzdTy6D4TtzNtZFyhLci2xF5hXdmUH06Hxmyo3Dz300xHGv1uFPjqeUk2weyOxmD5dgRB1qqPE59RboPdrKrZMde8wsrjvbs1vZpuw2TkjJZfkMdg2p6NaOaqPTodCfd6Zc86MHBrorWqpAlaDRVXoP1M755ebLOS23oYsfJXRERKlpERAREQEREBERAREQEREBESEdpO9T46JhUPw5GUGLWDrVQOTOP+Y9B752tZtOoGTvH2j0Ythx6kbKyV+dXUQEQ/9Sw8l9nMyJ5PaZtHXUV4tY+qe9tb3kECRkWJSndoNB4nqzHxZj4ma/JzvXNdcVYR2lT9qu0R4Yv+3Z/VOh+2DaA+jjf7dn9Uhd+VMKy6WRjr4c2njdtG0B9DG+4/9c4Httz/AKmP9x/65X7POGs76VPBtYtXbjnA6tTjsPEcLr+PFJbsLtSwdoAY2XSKWfQAW6WUMT6HI80+3T2yjYnJw1nt0Nrb357O/JlOVjatQOdlZ85qx9YHxX8RJB2VbuomN5ayg23FgjHqtanh0HoJIP4TT9kG+hvU7MyG4yqE0M/MtWB51R166DmPVr6JYuw9lDFp7hW1RXsNfLQqjOWCevTXSVZMtoryW/2FdcMRfmhnz7ETIvIiICIiAiIgIiICIiAiIgIiICIiAlFb67QL7VzHJ/w2rx09SogJ/MSZes8/dpGMaNq5IPS4peh9IZAD+YEe6X4PxOSk3ZIFsy7yyhilAK6gHTWwA6fCTHZm0bMrLycO/ZvBj1cYS911rsAfhA0ZdDqOfLXpK47I9u0Y+Xf39yVCygBWsIVSyuCRqeWun8JLNj9peNlW5mFkZC1J3ly42SrdyHoOoGj/AEXHgfESWSs809CGhu7LaWsysm3LXFwUvdaT5pPCG0OrMdAA2qjqTpNLvL2W2U+T2YlwyqMuxKq3GgId/mkkagoQDzHTSSbHu2fn7N/sZ9opW+HaBXeSFWwVs3BaOLQOCrEEa9QfDQz7tHfDC2Vj4WBj3eVeT31vc6FX0rDMznUebxEtyA6aSUWvtzowR2P4isuLZtUDNdOJagK9Dy8EJ4iOviOkwdl9jllqZaWZArvxre7TlrQ692rrYW6gEN7tPGSbJwtlX7QTbf8AaiAJ3dhpLoutla6KSD568gNRp4eud+F2h4d9e0rDelYJZKVsPDZZWMcKHVTzOrcXLr0nOe/y/h3UI7f2NUtjLkUbSR1BBttfg8n4AdLGVlPLh0PU+HUTXb5dmNeHhLn4+Wb6ta+LUJwlXOiujLyI1I+PWbDYG8OMm7F+K19a38GSgpJAsLO5K6L1IOojaW8OM269WKMhDkBKENIYd6GS4M2q9QNATrJRN99/m50QXdLPNGfi3A/NyKtf3WYKw+BM9QieYNz9nnI2hi0ga8WRWT+6rcTH4KZ6gkOI7wQRETMkREQEREBERAREQEREBERAREQEREBID2t7o+V4vldY+XxFZtB1enq6+0fOHv8ATJ9PjKCCDzB5EeqSraazuB5JJnybPefZoxs3Jxx82q+xV/d4tV/AifNi7t5OY3Dj0Pbp1ZRog/ec+aPjPS3GtoNbpEsLG7Ec9hq1lFZ+qXdj+VdJ3jsLzPtOP8bf6ZD1aeTSttIlk/sKzPtOP8bf6Y/YVmfacf8A7v8ATHq08mlbRLNp7CconzsugL4lRYx+BA/jJpuv2TYmGwtfXIuXmrWgCtT6Vr6a+3WRnNWDTUdkG4zY6naF6FbbU4aEYaMtZ6uR4Fv4e2WdETFa02ncpkREiEREBERAREQEREBERAREQEREBERAQYiBTuNuL/am2M3Is1GHVlMhI5Gx0ABRT4DlzP8A8LawcCuitaaq1rrQaKiABROGzNmpj1LTWCFXiPM6sWZizMx8SSSffMuTvebBERIBERAREQEREBERAREQEREBERAREQEREBERAREQEREBERAREQEREBERAREQEREBERAREQEREBERAREQEREBERAREQEREBERAREQEREBERAREQEREBERAREQEREBERAREQEREBERAREQEREBERAREQEREBERAREQEREBERAREQEREBERAREQ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SEhUUEhQVFhQWGBsaGRgXFxodGBoVHh0YFxUVGB0fHCggHBolHB4YIjEhJSkrLi4uGB8zODMsOygtLisBCgoKDg0OGxAQGzQkICQsLCwvNDAsLDQsLCwsLC8sLCwsMDQsLCwsLCwsLCwsLDQsLCwsLCwsLCwsLCwsLCwsLP/AABEIAKMBNQMBEQACEQEDEQH/xAAbAAEAAgMBAQAAAAAAAAAAAAAABQYDBAcCAf/EAEoQAAEDAgQDBQQFCAcGBwAAAAEAAgMEEQUSITEGQVETYXGBkQciMqEUUnKxwSM0QmJzgrLRM1N0krPC4SQlg6LS8RVDRISjw/D/xAAaAQEAAgMBAAAAAAAAAAAAAAAAAgMBBAUG/8QAOhEAAgIBAgMDDAECBQUBAAAAAAECAxEEEiExQRNRcQUiMjNhgZGhscHR8BRS4TRCcoLxI0NEYsIV/9oADAMBAAIRAxEAPwDuKAIAgCAIAgMNVVsjF5HtaOriB6KUISm8RWSFlsK1mbx4kLU8X07fhzv+y238VltR0Nr58DQn5Vojyy/BfnBov44b+jC4+LwPwKuXk59ZfI135Zj0h8/+T43jgc4T5Pv/AJQj8nP+r5GF5ZXWHz/sbMPGkJ+JkjfJpHyN/koPyfYuTRdHyvS+aa+H5JKm4hppNpWg9HXb/FZUS0tsecfubVev08+Uvjw+pJtcDqNQtc208n1AEAQBAEAQBAEAQBAEAQBAEAQBAEAQBAEAQBAEAQBAEAQBAEAQHmR4aCSQANSToAOpWUm3hGG0lllOxri8m7KfQf1hGp+yDt4n0XTo0K52fD8nD1XlVvzafj+P7/Aqk0rnnM9xc48ybn5roRiorCONKUpPdJ5Z4UjAQBAEAQGxR10kRvE9zPA6eY2PmFCdcJ+ksllV1lXoSx+93Is+FcZ7NqG/vsH3t/l6Ln26DrW/czr6fyv0uXvX4/HwLdTztkaHMcHNOxB0XOlFxeGjtQnGcd0XlGRRJBAEAQBAEAQBAEAQBAEAQBAEAQBAEAQBAEAQBAEAQBAEB8JQHPeKMeM7iyM/kWn++frHu6Dz6W7Wl0yrW6XpfQ8zr9a75bIPzV8/b4d3x8IFbhzggCAIAgCAIAgCAkMGxd9M/M3Vp+JnJw/A96ouojbHD5mzpdVPTyzHl1Xf/c6VQ1bZWNkYbtcP+4PeDouHZBwk4yPVVWxtgpx5MzqBYEAQBAEAQBAEAQBAEAQBAEAQBAEAQBAEAQBAEAQBAEBWeNsT7OMRNPvSb9zOfrt4XW/oad0t75L6nK8q6nZDs485fT+/5KIuuedLnw3gdPLTsfIy7yXXOdw2c4DQOA2suXqdTbC1xi+HDou47uh0VFtCnNZfHq+9+0lBwtS/1X/PJ/1LX/mX9/yX4Nv/APM0v9Pzf5PjuGKSx/J//I//AKllay/v+S/Bh+TdL/T83+SNwnAIH0jJHMu8xkk5nDXXkDZX3am2Nzinwz3I1dNoaJ6aM5R4tZ5v8lKBXUOCmfUMi6GAShk1JcSibu8Hw1+5SUGSUGzXdjkfIOPkP5rPZsl2bJ3hPjdsDnMcx5Y/UAEaP9eY+4LU1ejdiTT4o6Gh1L0+VLin9S2R8eQHeOUeTT/mXPfk+zvXz/B0l5Tq6p/L8m5FxjSHeQt8WO/AEKt6K5dPmixa+h9fkySpcXgk0ZNG49A4X9N1TKmyPOLNiF9c/Rkn7zdVZaEAQBAEBryV8TXiN0kYebWYXtDjfawvfVSUJNZxwMblnGT4K+LP2faR9p9TO3Ptf4b321TZLGccBuWcZI3H8bbHBMYZYzNGL5Q5ri2zg03be+hNlZVU3JblwZCc0ovD4mrw3xKx9Ox9TNE2RxdoXNboHEA2v3bqd1DU2oJ4I12pxTkyxOlaG5iQG2vmuLW3vfay18POC7Jr0eKQzEiKWN5G4a8E266HbvUpVyj6SwRU4y5M+SYrA0uDpogWfEDI27dbe9rprYaoq5voxvj3nqoxGKNoe+WNrHfC5zgA7mMpvrp0WFCTeEg5JLLZlpqlkjc0b2vaebSCPULEouLwzKafFGVYMhAEAQBAEAQBAEBy7H6ztqiR/K+Vv2W6D11Pmu/p69laR5HWW9rdKXuXgv3JHq81j4WhMmMI6XwmP9ki8D/E5cLWeul+9D1fk7/DQ/epzaRoudBuV3E+B5WUVuZ0vhxoNJEDsWWPhquFqXi6T9p6zRLOmgn3HjD56OQmGIRGw+EM0I52uLO8rrNkb4+fPPxI0z0k/wDpV44dMfuSuY1w8BVRxxe62a5+zbV9u62oHfZb1Gqbpcpc18+45Wq0CWojCHBS+WOZO1JpqFjR2LnZtPcidI823LiAevPyC0k7b23u+eEdZVUaeKSj8sv3kDx/w5FNSmphGVzG5yAC0Oj3dmabWcBre19LHu2dFqZws7Obynw8GUavSVyrdkFh8/E5Mu4cUID0x1iCNxqgLGx1wCOYutVrBk9ID4QgJDD8anh/o5XAD9Em7fQ3A8lVOiufpIur1Ftfoy/BbcH45a6zahuQ/Xbct8xuPn5LQt0DXGDydKnyknwsWPb0LfFKHAOaQ5p1BBuCOoK57TTwzppprKPawZCA597QY+yq6Wo5aX/4bw77nfJdDSPdXKH7xRqXrE1L94EEyVwkZiBuGuqnA/Z0dYfu52/uq/C2ur/1KsvPae0zYXFnpsQqCPisAftPzv8A8qjN4nCBmKzGcjLh/DcT8OkqSXdoA9w10AYSMtud7b96xO+SuUOhmNSdbl1NKurJDh1PHc9n2koP7uUsae73nED9UdFOMY9tJ9cIhJvs0vEzRUZjqKd0RgidcEZaguzajUk3y5gSLaA3IAWHLMJJ5fuJbcSWML3memwZtXiVTG9zmtDpXXba+jwLagj9L5KLtddMZL2GVBTtaZhxeAmvMLg17YmtjY2WQsbkaxuW7haxPxaWuT5LNbxVuXXjwXtMTWbMdxM+z6FzKmdrXx9nY3Y2TNZwLcpH1gASMyp1bTgm1x8CyhYkzoC0DbCAIAgCAIAgCA08XqeygkeN2sJH2re787KymG+xR9pTqbOzqlNdEzlQC9EeNQQyEB0rhT80i8D/ABOXC1frpfvQ9V5P/wAND96nN5Nz4ldxcjy0ubOjYJ+Ys/Zn8Vw7/XvxPU6T/CR8CkcHVbPpsLQ9pcc+gIv/AEbzsuprPUy931OH5NhL+RB47/oyycV47FS1tD2pyiQytudhcRgEnkMxbqeRJ5Ln6etzpsS9n3O5fFrUVz6Lcvjj8Erj7Kwhpo3Qg65hKHWI0sWkbW10tz7taaHTx7VP3F93a4/6ePeQ3GP0mOge588N+zLZQWWa7N7uWI3uDrYXvc9FsaXspXpKL58OPd3lOp7VUt5XLjw+hxpegPPBAEBOYY+8Y7rhUWLzjJtqACAIAgJbh/H5KV2nvRk+8w7eLejvv592vfp42rjz7zZ0+pnS+HLu/HtOoUNYyaNskZu1w0/EHoR0XFnBwltkegrsjZFSjyNhQJkdjWCxVTWtmBIabixIN7W5Kyu2VbzEhOCnzMEnDlOaYU5aeyacw943BuXE38z5KSvnv39THZR27ehr4VhdG6nkgge18Tjd+STMbm25B00aPRSnZapqUuD8DEIwcXGPI3qfBImU5pmg9k4OBGY3s65dr5qt2yc9/Ukq0o7ehhj4apxAafJeMuzWJJId9YHcHwUnfPfvzxMdlHbt6GhBwpR0mactc7sgX+8c2XKM1wABci2l7qb1Flnmd/AgqYQ87uMnDVPSyySVdPnzOLmuLr7nK91gfJYudkUq5Ga1BtzibeN8NU9UQ6VpDwLZmmzrdDyPmFGu+dfBEp1RnzMmCYBBSg9k3V27nG7iOl+Q7hZYsunZ6RmFcYciUVRM1qbEIpHObHIx7m/E1rgSNbagHTVScJRWWiKknwTNlRJBAEAQBAEBA8bS2pSPrOaPnm/BbmhWbs9yZzvKssadrva+ufsc8XaPMhAEBuM4imgjsJskbdrhul9ebbnVUy01c3lx4+82qtXqIpQhLh4L8FQruIybiIfvO38h/NX4JQ03WTPkXGVc2Ps21DgyxFskexvcXyX59VVLTVSlucePvOhC6cI7IvgROHV0lPI2WF2SRl8rgAbXBadCCNiQrZwU1tlyIRk4vK5mrj/EVTWlpqZTJkzZLtaModbN8LRvYb9FCumFedixk2JWSkvOZJYPx/X0zBHHOSwCzWyNa+w5AEjNYchewVdmkqm8tE43zisEdj3EtVWkGpmdIGm7W6NYD1DWgC9tL2v3qyumFfoojO2U+bI2KdzfhJH3eitTwUyhGXNG9Bin1x5j+Smp95rz0/8ASSMcgcLtNwp5NeUXF4ZMYM73XDvB9f8AsqbTBIqsBAEAQBAWTgjGDDMInH8nKbeEmzT57Hy6LT1lO+G5c19De0F/Zz2Pk/r+8DpS4x3ilcb8RTQTRwwubEHNDjI4X3cW22NgLXOhOvru6amEouUuJrXWyi9q4GHDK+ulhnDZ4JXNDcrmll9T79xYWGUH4mi5OmyzOFMZRymv396mIysafFMheBW1dz9FLRHnZ2l8u3dcX+G+yu1PZ/5+fQro3/5eRZuGMcmmraiKRwMcZflGUC1pMo1AudOq1rqoxrjJc3j6F1VkpTaZqYfxVKKmsErs0UDZi1oaAfckDGC9r7G2vVTnp47I7ebx80Rjc90s8ln6kVLiuI1EE02n0cte1zQ1gGUgh5bf3zYHe/rYq1V0Qmo9StztlFvofcBx40mHuLADI+dzW32HuMJcRzt06kJbT2l2Hyx9zMLNlfDvFJxhUwyRummimjf8TW5bsGl/haLOF9tQbHxSWmhJNRTTCulFrLyb2IY7XOrZaenc06kNBa33QACXXI5d999tlXCqpVKcyUrLHNxiMHx6t7WWklIM+R3ZkhoyyBuZoNhlLSNdR0SymrarI8uvgIWWZcHzITh5tZ28/wBGLRLr2l8tr5je1xb4uivt7Lat/LoV179z28ya4k4lqW1Rp45WQBgbd7hcFxaHEk5XWGthYf6U00QcN7WSyy2W7angsXB1ZPLE508kUlnWa6MtNxYEl2XQb7WB67rX1EYRl5qwXUyk1xZPrXLQgCAICtcffm7P2o/het/yf6x+H3RyfLHqY/6vsyhrrnnggJnhbCRUSnP8DBdwG5J+FvcN/RauqvdUOHNm9oNKr7Hu5LmWnEKrD6dzYZvo7HOFw17W7G4ubiwBIOp3sVzEr7FuWWehUaKvNSSKB7VsEoqfI6HLFO46xM+Ex6+/l2ZYgAWsDrobXG/obbZ5UuK7zV1ddceK4MyYH7PKeehZUulmD3Rl9gWZbi9hYsvbTqo262cLXBJc/b+TNekjKtSbfI5fUSjIdeS6eDRjxZHBwPNC/ALh1QYPt0MG5R0js8Tnsd2bnsFy05XAuAsDaxuoSksNJ8SyMHlZR2L2s8PUkGHufDTQRPEkYzRxMa6xNiLgA2XJ0V1krUpSb59Tdvitj4HFqVz8wEdy47AC5PdYbrs5xxOa4KfDBbMAnOZ7HtLJLAlrgQba6gHWyxKSkk0aVtMq3x5E0SoFOUe44nO+FpNt7Am3osNpcySi3yR4usmC4N4TiNH9IzyZux7S125b5M9vhvbzXPern23Z4WM4+Z0looOjtcvO3PTHLPcU8FdA5mT6hk7DglZ20EcnNzRf7Q0d8wV566Gybienos7SuMu9EBxhhtVLIx0UcMsTW27OQNvmJ1NzawtbZw5q/TzrimpNpkbYzb4JNGtwZwxNDLJNMGx5mOaI2m9sxBPMgAWsBc/LWWovjKKjHiRpqlFts0cH4dxCllywuZ2ZcC5xIyuaNri2YaX0HrzU7LqbI5lzIwqsg8LkZanh+tp6uSajyubKXHUt0DjmLXB1tnbEX28QsK6qdajZ0DrnGbcep9wPhGcS1BqS3LNFI0va65L3Oa7OBYcwSluphtjs6NGYUyy93U1IuHMSjY+mY5vYuvc5m5TfcC4zjN02+am76G1N8/33EeytS2rkbMHBcrqIxPLWzNlMjNbtILWtLSQNL2+QUHqoq3cuWMGVQ3DD55PFDgFe+SMSNhiZGRd2WI5hsbgA5jbrbrusyupSeMtvxCrsbWeBLYfgMzMSkqHBvZOzWObXUNA08iqpXRdKh1LI1yVjl0PkeAzDFDU2b2R55tf6IM28Ud0ew2df7mOzl2u7p/YipeG66CplfSOaGyOJzXbo0uzZXBwJ0PMb+dlar6ZQSn0IdlZGTceps8R4TWyTF/Y007S1oAIF26e9qS13xX/SOllGmypRxlozZCbecJkhwJw9JSNkMpGaTL7oN8obm3O1zfl0Cr1N0bGtvQnRW4ZyWlapeEAQBAQ3FtN2lK+27bP/ALpu7/lutnRz22r28DR8o179PLHTj8OfyObrunlj4421OwQGHg7jVtPVvMtxTyNDbgElpBJa8jcg3de2uo6LW1endsFt5o7egaofndeZ0nEMHocSYHuEcwAsJI3+8B0zNN7Xv7p030XKhbbQ8LgdaVddqy+JRMe4RGGTw1rXvlp45WGQOsZGC4DSDoHN2A2tpvy3qtT28HU1htcO41LKOxkrFxS5950vDsWZNTtqGBwY5heAQM1hfle19Oq5s63Gex8zejNSjuRzbiPjenr5cPihbKHCvp3kva0DKHFpGjjrdw9CuhXpZ0xnKWPRZrfyIWNJd5v+3j8xg/tLf8KZV+TfWPw+6LNT6B99hH5jN/aXf4UCeUfWLw+7Gl9A0+AOFopq6vq5mh4irJo42uF2h4eXOeRsSAW26ane1pam+Ua4Qj1is/AxXWnNyfeWar4+ofpZonklxd2bnFl4hITbs3G+99DpYHc6Fa60tuztF4+0sd0N201vbFGXYcWtF3OliAHUlwAHqpaF4uy+5/QxeswwSGC4HHhVJaCB00oAz9mG9pK/S5u4gBoNzYmwHU712Wu+fnPC+SJRgoR4GxLRtxGmtUU8kD7nKH5e0jfykY5pI/nqCNwsRm6Z5g8/RicI2R2yRH+zGRxpZGvAD46iSN9ts7Q1pI7ldrnmxNdyNfRV9nBx9rJNnElM2f6O24ObLcNAZ2hOret82l7b81W9Na4do/74MrV0qzs1349mTT4nhjgmgqy34Xlr8oF3AsdldyuQRv39wVmmcrISqz04fEq1cY1WQux14/Bk6MQaYO3scnZ9pawzZcua1r2vbvWt2b37OucG32sez7TpjP3KHxdxDFVMY2NrwWuJOYAaWtpYldTS6adTbkcjWaqF0Uo54FYW6c86T7P5b0lvqvcPud+K42uWLfcd3yc8047m/wAkljmOw0jQZXG7vha0Xc629h07zYKiuqVj803J2RhzNXA+LKeqdkYXNfuGvABIG9rEg+F7qVunnWsvkRhdGfBGpV8eUrH5AXvsbFzGgt79SQT4gFTjpLGskXqIJ4N+t4mp44WT5i6OQ5WlgvrYmxGlrWO6rjROUnHqibtio7iOHH9JnDfyltPfye6PHXN8lZ/Dsxkh/Ihk38W4op6Z7WSF13NDgWtu3KSQDceB2VdennNZROdsYvDNfCeNKaokETc7XO0bnAAcegIJsfGylZpZwjuZGN8ZPB7xvi+npX9m8uc8bhgBy31FySBfuvdK9NOxZRmd0YPDN2gx6CaF0zXgMb8WbQttqQ4f/r8lCVM4y2tcSUbIyWUREfH9IX5fygH1yz3fHfNbyVr0dmMlf8iGSL4r4vfHUMZTyEMYR2nusIdfK4ZSQdMp5W3VtGmTg3JeBXbc1LEX4lswPGoqtjnxZrNdlOYW1sD9xC1LKpVvEjYhNTWUSSrJhAEAQBAfHC+h2QPictxvDjTzOj/R3aerDt6beS9BRb2sFL4+J5DVad0WuHTp4fvArPE1VljDBu/f7I39dB6q9DTQzLPcb/sswikqJn/SLPkZYxxOtkcP0nEH4yPq7DfXlpa62yEVs5d529JXCTe7n3FyHs3iZVNqKeaSABwcWM8bljXXBDT0N+i0/wCdJ17JrJtfxIqe6LwZPatiscVE+EkdpNlDW87Bwc59ugA36kLGhrcrVLohq5pVtd5sezuoZPhkTAfha6N4B1abkeVwQR3EKOri4Xt+8lpmpVL4FH4q4Kjwv6JWMlc9kNREZQ/LcgPa4GMAdxBGp1vyK3KtVK/dW1zTx8OpT/HjViSZfuM+HGYrSMYyUNGZsscgGdp0cBoCLtLXHUHoddloUXOieWvYbVkFZHBl4G4XGHU3Yh/aOc8ve62UFxDW6C5sA1rRvyvzWNRe7p7sYFcNkcFX9m2OxtrMRo3kNe6snljv+ld5a9o7xlBt0J6FbOrqbrhYuW1IhXNbnH2m1U+y2B9cavtXhhk7V0VhYyZs597cMLtSLczYhQWumq9mOmMh0Jz3G17XpzHh+dvxMmhcL7Xa8EX8wo6JZtx7H9CVzxHJL/S//EaIPoqgwueAWyNa1xY4WLmPadL7ghVbeysxNZwTT3RyjUhwieGlk+lYjIZBd3bhsbGxtHLKQQR1vqeVlN2QlNbIcO7jxI7Wo8WR3sglL6OZxcXF1TIS4ixcSGEuI5E7271Zr1ixL2Iq0rzB+LK//wCu/wDdf/auj/2P9v2OJ/5H+/8A+i5e0P8ANm/tW/wvXO0HrfcdTyl6n3o3cCyz0LGA6GLsnW3BDcjvPn6Ku/Nd7ftz9y3T7bNMo+zHywVDinhkUrGPY8uBOV2a182pBbblodOX3dDTap2tpo5mr0apipJ5K2tw0Tovs6/Nn/tT/CxcjX+sXh+Tt+TfVPx+yILj5nZ1sM0rC+CzRbkcrnF7Ol7G9jv6qel41OMXxLb+E03yMlPX01TPKylpi2V8D2slAAyuyuFy0aMGobnGpuAsOE4RTnLhnl+8/AypRlJqK44IPB8RpoaeeKeAumJIBLRcaABpJ1YWuudFfZCcpxlF8CqEoxi1JcTxPTvZhjC8ENfU5mX5t7NwzDuJHyvzWVJO5pdF9zDTVXHv+xOcVYfEzDaZ7Y2td+T94AAnMwl1zubnVUUTk7pJvv8AqW2xSrTI3EWB8+Gtfq10FMCDzaXkEHyVkHiNjXfL6EJcZQz3IkeM6VkVdSmNjWXLCcoAFxILGw5/6KvTycqpZ9v0J3JKccEVOTBXT9rK6ElzyHiMSXa52Zuh5Ecx4dVavPqjtWeXXBW/NseXgUNFnoqt0BkcM0eYFgALWlzrixIJAIcRytz0SUsWxUvaZjHMJYM1NjdEKWKN9L2kjXDNsLm+rsw1df6p05bALDqt3tqWEFZXtSaN32gRtZJSyiLIwjUZQDpkORw2uG6W7lXpW2pRyTvwnF4LfwxisFQxxp2ZA11nNyhpvbR3u6aj7lqXVzg/OeTYrnGS80mVSWBAEAQBAEBEcSYOKmPSwkbqw/e09x/ktnTX9lLjyfM0tdpFqIcPSXL8e84RxO4/SHNcCDHZtjyO5+Z+S70Wmso41MHCOGsMig+xBvYg3BvYg8iO9SxkuJePi+sa3KKua3e+59Tr81S9NU3nai1X2LhuIueodI4ve9z3HdznFzj4km6tUVFYSwVttvLM1DiEsDs0Mr4ydyxxbcdDY6jxWJQjNYksmYzlH0Xg1sexCafKZpZJCL2zvLrX6XOnksRhGHorBNTlJ+c8njDOI6umbkgqJY2fVa45RzJDToD4KM6a5vMkXRtlHgmeW8QVYLiKqpBecziJ5BmdYDMbO1NgBfoAOSz2Vf8ASvggrZrqaDpXF2cucX3zZrnNmvfNffNfW+91PCxghl5yStRxTWyR9m+qnczYgyO1HRxvdw8SqlRUnlRRN2zaxk1azGaiVuWWonkbe+WSV7m3Gxs5xF1ONcIvKSXuRiVkpLDZ7wbEZ4HF0E0kV98jiA7oCBofNYnXCfCSyYU5R5M3sSxqoqNJ55ZANg5xLb9cu1++yxCqEPRWCMrJS5sx0eKTwgtinmjaTciOV7QToLkNIF7Aa9yzKuEuMkn7hGco8mWLAapz4wS4l7XG7rnNe+YOvvfXdGlyNG7hPPvJaetleLPkkeL3s57nC/WxO6hGEY8kl7iMrJy4Sbfi2KWskiJMb3svvlcRfxtukoRl6SyIWTh6LweamqfIbyPc89XOJt4X2WYxjHhFYMSnKTzJ5MSkROmcBRWpGn6znn55fwXF1zza/cd7yesUJ97ZPTwNe0te1rmncOAIPiCtVNp5RutJ8zxS0ccQtFGxgO4Y0NHyCzKUpc3kKKXI8T4bC92d8UbnD9JzGk92pF0U5JYTMOMXxaMs9Ox4s9rXAa2cARfrqsKTXIy0nzEtMxzQ1zGlo2aWggW202RSaeUMI8miju09my7bBpyi7QNg3TS3cs7n3jCPstKxxDnMa4jYloJHPQnZYUmuTDSZ5q6GKW3axsfbbO0Ot4XCzGco8ngOKfNGWKJrAGtAa0bACwHgAsNt8WZSwa8eGQtfnbDGH/WDGh1/G11J2SaxngR2xznBnqKdsgyva1zejgCPQqKbXFGWk+YggawZWNa1vRoAHoEbb4sJJcjIsGQgCAIAgCAIDgvEsAmqJ3HQmV9j3ZjYHrpZd6mTjBL2I5NsVKTZZ/Y5RlktTmAPux2Pm+/4LV8oSzGOPaX6OOHLPsLjjXF1HSS9lO8tfYOsI3u0O2oaQtOvTW2R3RXDxNmd1cHiTPOK4LSYpTB7Qw523jma2zmnlyBtfdp6dVmFtmnnh+9GJ1wujn4M4H2Ls2SxL75co1Oa9rADc3XfysZOPh5wbuIcLVgizmlnDRr/AEbrgdSLXHmFUtRU3jcviXRpsXHaysAq4EhheCVFTf6PBLKBoSxhLQehdsD3XVc7YQ9J4JxrlLkjFiWGTU7ss8UkTjsHtLb9S2+47wswnGazF5MShKPNHqjwiolbmip55G3tmjie5t+Yu1pF9tO9JWQi8Npe8zGuUllI3aDhSslbnZTTlg5iN2ttwLjXyUJX1xeHJDs5vkjzT4dK6TsWRSGQbxhji8W3u21x5qTnFLc3wIbZN4xxNnEcBqaduaanljb9ZzDl7gTsD4qMLa5vEXkzKuceLRHKwgWDhd2kg6Fp9b/yWGa1/NE4sGuEAQBAdiwek7GCOPm1oB+1+kfW689bPfNy7z09MOzrjHuRuKstCAIAgCAIAgCAIAgCAIAgCAIAgCAIAgOEV4tLIP13fxFd2Hoo5cubLn7KvjqPss+960tdyj7zY0vNk/j3CFHVzdpOD2hAbpIW6DYWBVFWptrjiPLwLbKK5vMuZlxeoZhtFaCP3WDJG3XKHG9nPO9r7nck96xWnfZ5z8SU2qoeaiB9lXD7Y4TVSAOmlc6zt8rAS0gd5cHEnw6K/XXOUti5Io0lWI7nzZvYVx9HPVCAQyNa4lrJTaziL2uN2g20Ou4uAoT0coV78+4nHUqU9uCt+0HgaObEKR0YyNqpCyYN0uWgyF46OcxrwT1DTzN7tNqpRqkn0XD6C2lSmmWrijiODCKeJrIb3u2KJhDQA0XcSTsBccibuHeVrU0z1Em8+LLLLI1I90s1NjVCczDkfdpa62aOQaZmna40IPQ68wsSU9Nbz4iLjbA0PZHSmKifGd2VErT4tIafmFZrZbrMrqkR06xDD72eYvaTC6u+idk/KZOyEtxbtM2QDL9Uu0vfyWXopdl2memcewx/Jjv2YJnivG4cPidUujzPeWxjKAHPdZxa1zugGc67aqmiqV0tiftJ2TVa3M88K8QxYnTvd2dhcxyRvs4agEi+zmkHoOeizdTKieM+1CuxWx5HBuIKAU9VPCPhjkc1v2QTkv35bLuVT3wUu9HMsjtk0bvC3/mfu/5lJmnqOhPrBrhAEBY+CcIM0wkcPycRB8X7tb5bnwHVaesu2Q2rm/ob2go7Szc+S+vT8nS1xjvBAEAQBAEAQBAEAQBAEAQBAEAQBAEAQBAcW4qpeyrJ2/rlw8H++Pv+S7NEt1aZzbVibLJ7Kz+Un+yz73rX13KPvLtLzZG+0Q2riQbEMZYjcHUg+Ks0nqviQ1Hpl9w6dlfRDPtIwteByeNHW6WOo8itCadNnDobcWrIcSE4JxRsGeincGyRvcGE6BwJvYHrckgcw4dCr9TW54tjyZVTPb5jJai4SpoZjO0OBFyAXe4w63IFvHckBVS1E5R2ssVMYy3FR414oBqqd9Oc7aV5e620hIyPa09zC4A7Xd3La0+n8ySlw3fIotu85behZsQw+jxmnYcxc0G7XMIEjHW1aQQbHq1w6dy1ozs00y6UYXRPNXWUmDUgY3SwJZGXXkkedSeup3OwHkEjGzU2Z/4QbhTDBpeyOcvonvcbudPK532jlJ+ZU9csWYXciOmeYZfezldIf97M/t7f8cLqS9Q/9P2NJeu9/wBzpHttP+xQ/wBpb/hzLneTvWPw+6NvV+h7zD7ED/s1R+2H8DVLyj6cfD7mNH6L8TnXHR/3hVftXfgt/Tepj4Gpf6xmThdvuvPUgegP81czRv5om1g1wgJTAcDkqn2bowH3nkaDuHV3d6qi++NS48+42NPppXSwuXV/vU6jh9CyCNscYs1vqTzJ6kriWWSnLdI9DXXGuKjHkbKgTCAIAgCAIAgCAIAgCAIAgCAIAgCAIAgCAoXtNwgnLUtGwySeF/cd6kjzat/R2f5H7jU1MP8AMjnpC6BqBALIBZAZHTOIylzi3oSbemyxhZyZyzwhg1paS7s7HOjf9ZhIJ8bbqW7hh8TGOqIqrw+S5cbvJ3dclx8b6/erIyXIi0+ZoFo6KzJA+2WDJ8DQsgFoQH0LALZgkOSFt93e8fPb5WWGaVssyJqhw2Wb+ije/vA93+8dB6qqdsIek8CuqdnoLP738i24NwNs6pd/w2H+J34D1Whbr+la950qPJvW1+5fn98S5wQNY0NY0NaNgBYBc6UnJ5Z1IxUVhLCMiwSCAIAgCAIAgCAIAgCAIAgCAIAgCAIAgCAIDxNEHtLXAFrgQQdiDoQVlNp5QazwOScW8NOpH5m3dA4+676p+o7v6HmutRerFx5nPtqcH7Cvq8pCAIAgCAIAgIzGaYZc43G/eNvVWQfQjJdSLp6Zz/hF+/l6qxtIglk348GP6TgPAX+ag7CW0ztwhnMuPmP5LHaMztRYOEOEGVU4BYeyZYyEk7cmb7u28Lla9+odcfb0LqqVOXsOwU+DU8fwQxg9cgv62uuVK6yXOTNyOnqjxUV8DfVRcEAQBAEAQBAEAQBAEAQBAEAQBAEAQBAEAQBAEAQBAY54WvaWvaHNcLEEXBHQhZTaeUYaT4MoGP8AABBL6Q3H9W46jua47+DvUrfq1i5T+Jq2afrEpVXSPidllY5jujgR6dR3hbsZKSymarTXBmFZMBAEAQBAY6iLO0tOxt991lPDDPTGBosBYBAelgEjgWCyVcmSMaD4nn4Wjqep6Dn6kV2WxrWWThBzeEdfwbC46aIRRjQakndzubnd/wDoFyLLHOW5nRhBQWEbygSCAIAgCAIAgCAIAgCAIAgCAIAgCAIAgCAIAgCAIAgCAIAgMc8DXjK9rXNPJwBHoVlNrijDSfMhang6jfr2Iaf1HOb8gbfJXLU2rqVuiD6EVV+zqA/0ckjD32c30sD81bHWzXNFb00ejKpj3CE9MC/SSMbuZuB1c3cDvFwturUws4cmUTplDj0K+rykIAgPiyC0cO8FzVFnS3ii6ke+4fqg7eJ9CtW3VRhwXFl9dEpcXwR03DcPjgjEcTQ1o9SeZJ5nvXMnOU3mRuxiorCNpRJBAEAQBAEAQBAEAQBAEAQBAEAQBAEAQBAEAQBAEAQBAEAQBAEAQBAeZLWOa1ra32tzv3IgcGqMud2T4cxy/Zucvysu8s44nKeM8D7TUz5DljY57ujWkn5LDajxYSb5FnwvgKoksZS2Fvf7z/7oNvUjwWtPVwjy4l8dPJ8+BdsF4Tp6azmtzyD9N+pB/VGzfIX71pWaic+D5GzCmMSdVBaEAQBAEAQBAEAQBAEAQBAEAQBAEAQBAEAQBAEAQBAEAQBAEAQBAEAQBARmL4OKkZXyyiM7sYWtaftHLmPhe3crK7NnFJZIThu4NmpScH0ceohDj+uS75E2+SnLU2vqRVMF0JqGFrBlY0NaOTQAPQKltviyxLHIyLBkIAgCAIAgCAIAgCAIAgCAIAgCAIAgCAIAgCAIAgCAIAgCAIAgCAIAgCAIAgCAIAgCAIAgCAIAgCAIAgCAIAgCAIAgCAIAgCAIAgCAIAgCA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SEhUUEhQVFhQWGBsaGRgXFxodGBoVHh0YFxUVGB0fHCggHBolHB4YIjEhJSkrLi4uGB8zODMsOygtLisBCgoKDg0OGxAQGzQkICQsLCwvNDAsLDQsLCwsLC8sLCwsMDQsLCwsLCwsLCwsLDQsLCwsLCwsLCwsLCwsLCwsLP/AABEIAKMBNQMBEQACEQEDEQH/xAAbAAEAAgMBAQAAAAAAAAAAAAAABQYDBAcCAf/EAEoQAAEDAgQDBQQFCAcGBwAAAAEAAgMEEQUSITEGQVETYXGBkQciMqEUUnKxwSM0QmJzgrLRM1N0krPC4SQlg6LS8RVDRISjw/D/xAAaAQEAAgMBAAAAAAAAAAAAAAAAAgMBBAUG/8QAOhEAAgIBAgMDDAECBQUBAAAAAAECAxEEEiExQRNRcQUiMjNhgZGhscHR8BRS4TRCcoLxI0NEYsIV/9oADAMBAAIRAxEAPwDuKAIAgCAIAgMNVVsjF5HtaOriB6KUISm8RWSFlsK1mbx4kLU8X07fhzv+y238VltR0Nr58DQn5Vojyy/BfnBov44b+jC4+LwPwKuXk59ZfI135Zj0h8/+T43jgc4T5Pv/AJQj8nP+r5GF5ZXWHz/sbMPGkJ+JkjfJpHyN/koPyfYuTRdHyvS+aa+H5JKm4hppNpWg9HXb/FZUS0tsecfubVev08+Uvjw+pJtcDqNQtc208n1AEAQBAEAQBAEAQBAEAQBAEAQBAEAQBAEAQBAEAQBAEAQBAEAQHmR4aCSQANSToAOpWUm3hGG0lllOxri8m7KfQf1hGp+yDt4n0XTo0K52fD8nD1XlVvzafj+P7/Aqk0rnnM9xc48ybn5roRiorCONKUpPdJ5Z4UjAQBAEAQGxR10kRvE9zPA6eY2PmFCdcJ+ksllV1lXoSx+93Is+FcZ7NqG/vsH3t/l6Ln26DrW/czr6fyv0uXvX4/HwLdTztkaHMcHNOxB0XOlFxeGjtQnGcd0XlGRRJBAEAQBAEAQBAEAQBAEAQBAEAQBAEAQBAEAQBAEAQBAEB8JQHPeKMeM7iyM/kWn++frHu6Dz6W7Wl0yrW6XpfQ8zr9a75bIPzV8/b4d3x8IFbhzggCAIAgCAIAgCAkMGxd9M/M3Vp+JnJw/A96ouojbHD5mzpdVPTyzHl1Xf/c6VQ1bZWNkYbtcP+4PeDouHZBwk4yPVVWxtgpx5MzqBYEAQBAEAQBAEAQBAEAQBAEAQBAEAQBAEAQBAEAQBAEBWeNsT7OMRNPvSb9zOfrt4XW/oad0t75L6nK8q6nZDs485fT+/5KIuuedLnw3gdPLTsfIy7yXXOdw2c4DQOA2suXqdTbC1xi+HDou47uh0VFtCnNZfHq+9+0lBwtS/1X/PJ/1LX/mX9/yX4Nv/APM0v9Pzf5PjuGKSx/J//I//AKllay/v+S/Bh+TdL/T83+SNwnAIH0jJHMu8xkk5nDXXkDZX3am2Nzinwz3I1dNoaJ6aM5R4tZ5v8lKBXUOCmfUMi6GAShk1JcSibu8Hw1+5SUGSUGzXdjkfIOPkP5rPZsl2bJ3hPjdsDnMcx5Y/UAEaP9eY+4LU1ejdiTT4o6Gh1L0+VLin9S2R8eQHeOUeTT/mXPfk+zvXz/B0l5Tq6p/L8m5FxjSHeQt8WO/AEKt6K5dPmixa+h9fkySpcXgk0ZNG49A4X9N1TKmyPOLNiF9c/Rkn7zdVZaEAQBAEBryV8TXiN0kYebWYXtDjfawvfVSUJNZxwMblnGT4K+LP2faR9p9TO3Ptf4b321TZLGccBuWcZI3H8bbHBMYZYzNGL5Q5ri2zg03be+hNlZVU3JblwZCc0ovD4mrw3xKx9Ox9TNE2RxdoXNboHEA2v3bqd1DU2oJ4I12pxTkyxOlaG5iQG2vmuLW3vfay18POC7Jr0eKQzEiKWN5G4a8E266HbvUpVyj6SwRU4y5M+SYrA0uDpogWfEDI27dbe9rprYaoq5voxvj3nqoxGKNoe+WNrHfC5zgA7mMpvrp0WFCTeEg5JLLZlpqlkjc0b2vaebSCPULEouLwzKafFGVYMhAEAQBAEAQBAEBy7H6ztqiR/K+Vv2W6D11Pmu/p69laR5HWW9rdKXuXgv3JHq81j4WhMmMI6XwmP9ki8D/E5cLWeul+9D1fk7/DQ/epzaRoudBuV3E+B5WUVuZ0vhxoNJEDsWWPhquFqXi6T9p6zRLOmgn3HjD56OQmGIRGw+EM0I52uLO8rrNkb4+fPPxI0z0k/wDpV44dMfuSuY1w8BVRxxe62a5+zbV9u62oHfZb1Gqbpcpc18+45Wq0CWojCHBS+WOZO1JpqFjR2LnZtPcidI823LiAevPyC0k7b23u+eEdZVUaeKSj8sv3kDx/w5FNSmphGVzG5yAC0Oj3dmabWcBre19LHu2dFqZws7Obynw8GUavSVyrdkFh8/E5Mu4cUID0x1iCNxqgLGx1wCOYutVrBk9ID4QgJDD8anh/o5XAD9Em7fQ3A8lVOiufpIur1Ftfoy/BbcH45a6zahuQ/Xbct8xuPn5LQt0DXGDydKnyknwsWPb0LfFKHAOaQ5p1BBuCOoK57TTwzppprKPawZCA597QY+yq6Wo5aX/4bw77nfJdDSPdXKH7xRqXrE1L94EEyVwkZiBuGuqnA/Z0dYfu52/uq/C2ur/1KsvPae0zYXFnpsQqCPisAftPzv8A8qjN4nCBmKzGcjLh/DcT8OkqSXdoA9w10AYSMtud7b96xO+SuUOhmNSdbl1NKurJDh1PHc9n2koP7uUsae73nED9UdFOMY9tJ9cIhJvs0vEzRUZjqKd0RgidcEZaguzajUk3y5gSLaA3IAWHLMJJ5fuJbcSWML3memwZtXiVTG9zmtDpXXba+jwLagj9L5KLtddMZL2GVBTtaZhxeAmvMLg17YmtjY2WQsbkaxuW7haxPxaWuT5LNbxVuXXjwXtMTWbMdxM+z6FzKmdrXx9nY3Y2TNZwLcpH1gASMyp1bTgm1x8CyhYkzoC0DbCAIAgCAIAgCA08XqeygkeN2sJH2re787KymG+xR9pTqbOzqlNdEzlQC9EeNQQyEB0rhT80i8D/ABOXC1frpfvQ9V5P/wAND96nN5Nz4ldxcjy0ubOjYJ+Ys/Zn8Vw7/XvxPU6T/CR8CkcHVbPpsLQ9pcc+gIv/AEbzsuprPUy931OH5NhL+RB47/oyycV47FS1tD2pyiQytudhcRgEnkMxbqeRJ5Ln6etzpsS9n3O5fFrUVz6Lcvjj8Erj7Kwhpo3Qg65hKHWI0sWkbW10tz7taaHTx7VP3F93a4/6ePeQ3GP0mOge588N+zLZQWWa7N7uWI3uDrYXvc9FsaXspXpKL58OPd3lOp7VUt5XLjw+hxpegPPBAEBOYY+8Y7rhUWLzjJtqACAIAgJbh/H5KV2nvRk+8w7eLejvv592vfp42rjz7zZ0+pnS+HLu/HtOoUNYyaNskZu1w0/EHoR0XFnBwltkegrsjZFSjyNhQJkdjWCxVTWtmBIabixIN7W5Kyu2VbzEhOCnzMEnDlOaYU5aeyacw943BuXE38z5KSvnv39THZR27ehr4VhdG6nkgge18Tjd+STMbm25B00aPRSnZapqUuD8DEIwcXGPI3qfBImU5pmg9k4OBGY3s65dr5qt2yc9/Ukq0o7ehhj4apxAafJeMuzWJJId9YHcHwUnfPfvzxMdlHbt6GhBwpR0mactc7sgX+8c2XKM1wABci2l7qb1Flnmd/AgqYQ87uMnDVPSyySVdPnzOLmuLr7nK91gfJYudkUq5Ga1BtzibeN8NU9UQ6VpDwLZmmzrdDyPmFGu+dfBEp1RnzMmCYBBSg9k3V27nG7iOl+Q7hZYsunZ6RmFcYciUVRM1qbEIpHObHIx7m/E1rgSNbagHTVScJRWWiKknwTNlRJBAEAQBAEBA8bS2pSPrOaPnm/BbmhWbs9yZzvKssadrva+ufsc8XaPMhAEBuM4imgjsJskbdrhul9ebbnVUy01c3lx4+82qtXqIpQhLh4L8FQruIybiIfvO38h/NX4JQ03WTPkXGVc2Ps21DgyxFskexvcXyX59VVLTVSlucePvOhC6cI7IvgROHV0lPI2WF2SRl8rgAbXBadCCNiQrZwU1tlyIRk4vK5mrj/EVTWlpqZTJkzZLtaModbN8LRvYb9FCumFedixk2JWSkvOZJYPx/X0zBHHOSwCzWyNa+w5AEjNYchewVdmkqm8tE43zisEdj3EtVWkGpmdIGm7W6NYD1DWgC9tL2v3qyumFfoojO2U+bI2KdzfhJH3eitTwUyhGXNG9Bin1x5j+Smp95rz0/8ASSMcgcLtNwp5NeUXF4ZMYM73XDvB9f8AsqbTBIqsBAEAQBAWTgjGDDMInH8nKbeEmzT57Hy6LT1lO+G5c19De0F/Zz2Pk/r+8DpS4x3ilcb8RTQTRwwubEHNDjI4X3cW22NgLXOhOvru6amEouUuJrXWyi9q4GHDK+ulhnDZ4JXNDcrmll9T79xYWGUH4mi5OmyzOFMZRymv396mIysafFMheBW1dz9FLRHnZ2l8u3dcX+G+yu1PZ/5+fQro3/5eRZuGMcmmraiKRwMcZflGUC1pMo1AudOq1rqoxrjJc3j6F1VkpTaZqYfxVKKmsErs0UDZi1oaAfckDGC9r7G2vVTnp47I7ebx80Rjc90s8ln6kVLiuI1EE02n0cte1zQ1gGUgh5bf3zYHe/rYq1V0Qmo9StztlFvofcBx40mHuLADI+dzW32HuMJcRzt06kJbT2l2Hyx9zMLNlfDvFJxhUwyRummimjf8TW5bsGl/haLOF9tQbHxSWmhJNRTTCulFrLyb2IY7XOrZaenc06kNBa33QACXXI5d999tlXCqpVKcyUrLHNxiMHx6t7WWklIM+R3ZkhoyyBuZoNhlLSNdR0SymrarI8uvgIWWZcHzITh5tZ28/wBGLRLr2l8tr5je1xb4uivt7Lat/LoV179z28ya4k4lqW1Rp45WQBgbd7hcFxaHEk5XWGthYf6U00QcN7WSyy2W7angsXB1ZPLE508kUlnWa6MtNxYEl2XQb7WB67rX1EYRl5qwXUyk1xZPrXLQgCAICtcffm7P2o/het/yf6x+H3RyfLHqY/6vsyhrrnnggJnhbCRUSnP8DBdwG5J+FvcN/RauqvdUOHNm9oNKr7Hu5LmWnEKrD6dzYZvo7HOFw17W7G4ubiwBIOp3sVzEr7FuWWehUaKvNSSKB7VsEoqfI6HLFO46xM+Ex6+/l2ZYgAWsDrobXG/obbZ5UuK7zV1ddceK4MyYH7PKeehZUulmD3Rl9gWZbi9hYsvbTqo262cLXBJc/b+TNekjKtSbfI5fUSjIdeS6eDRjxZHBwPNC/ALh1QYPt0MG5R0js8Tnsd2bnsFy05XAuAsDaxuoSksNJ8SyMHlZR2L2s8PUkGHufDTQRPEkYzRxMa6xNiLgA2XJ0V1krUpSb59Tdvitj4HFqVz8wEdy47AC5PdYbrs5xxOa4KfDBbMAnOZ7HtLJLAlrgQba6gHWyxKSkk0aVtMq3x5E0SoFOUe44nO+FpNt7Am3osNpcySi3yR4usmC4N4TiNH9IzyZux7S125b5M9vhvbzXPern23Z4WM4+Z0looOjtcvO3PTHLPcU8FdA5mT6hk7DglZ20EcnNzRf7Q0d8wV566Gybienos7SuMu9EBxhhtVLIx0UcMsTW27OQNvmJ1NzawtbZw5q/TzrimpNpkbYzb4JNGtwZwxNDLJNMGx5mOaI2m9sxBPMgAWsBc/LWWovjKKjHiRpqlFts0cH4dxCllywuZ2ZcC5xIyuaNri2YaX0HrzU7LqbI5lzIwqsg8LkZanh+tp6uSajyubKXHUt0DjmLXB1tnbEX28QsK6qdajZ0DrnGbcep9wPhGcS1BqS3LNFI0va65L3Oa7OBYcwSluphtjs6NGYUyy93U1IuHMSjY+mY5vYuvc5m5TfcC4zjN02+am76G1N8/33EeytS2rkbMHBcrqIxPLWzNlMjNbtILWtLSQNL2+QUHqoq3cuWMGVQ3DD55PFDgFe+SMSNhiZGRd2WI5hsbgA5jbrbrusyupSeMtvxCrsbWeBLYfgMzMSkqHBvZOzWObXUNA08iqpXRdKh1LI1yVjl0PkeAzDFDU2b2R55tf6IM28Ud0ew2df7mOzl2u7p/YipeG66CplfSOaGyOJzXbo0uzZXBwJ0PMb+dlar6ZQSn0IdlZGTceps8R4TWyTF/Y007S1oAIF26e9qS13xX/SOllGmypRxlozZCbecJkhwJw9JSNkMpGaTL7oN8obm3O1zfl0Cr1N0bGtvQnRW4ZyWlapeEAQBAQ3FtN2lK+27bP/ALpu7/lutnRz22r28DR8o179PLHTj8OfyObrunlj4421OwQGHg7jVtPVvMtxTyNDbgElpBJa8jcg3de2uo6LW1endsFt5o7egaofndeZ0nEMHocSYHuEcwAsJI3+8B0zNN7Xv7p030XKhbbQ8LgdaVddqy+JRMe4RGGTw1rXvlp45WGQOsZGC4DSDoHN2A2tpvy3qtT28HU1htcO41LKOxkrFxS5950vDsWZNTtqGBwY5heAQM1hfle19Oq5s63Gex8zejNSjuRzbiPjenr5cPihbKHCvp3kva0DKHFpGjjrdw9CuhXpZ0xnKWPRZrfyIWNJd5v+3j8xg/tLf8KZV+TfWPw+6LNT6B99hH5jN/aXf4UCeUfWLw+7Gl9A0+AOFopq6vq5mh4irJo42uF2h4eXOeRsSAW26ane1pam+Ua4Qj1is/AxXWnNyfeWar4+ofpZonklxd2bnFl4hITbs3G+99DpYHc6Fa60tuztF4+0sd0N201vbFGXYcWtF3OliAHUlwAHqpaF4uy+5/QxeswwSGC4HHhVJaCB00oAz9mG9pK/S5u4gBoNzYmwHU712Wu+fnPC+SJRgoR4GxLRtxGmtUU8kD7nKH5e0jfykY5pI/nqCNwsRm6Z5g8/RicI2R2yRH+zGRxpZGvAD46iSN9ts7Q1pI7ldrnmxNdyNfRV9nBx9rJNnElM2f6O24ObLcNAZ2hOret82l7b81W9Na4do/74MrV0qzs1349mTT4nhjgmgqy34Xlr8oF3AsdldyuQRv39wVmmcrISqz04fEq1cY1WQux14/Bk6MQaYO3scnZ9pawzZcua1r2vbvWt2b37OucG32sez7TpjP3KHxdxDFVMY2NrwWuJOYAaWtpYldTS6adTbkcjWaqF0Uo54FYW6c86T7P5b0lvqvcPud+K42uWLfcd3yc8047m/wAkljmOw0jQZXG7vha0Xc629h07zYKiuqVj803J2RhzNXA+LKeqdkYXNfuGvABIG9rEg+F7qVunnWsvkRhdGfBGpV8eUrH5AXvsbFzGgt79SQT4gFTjpLGskXqIJ4N+t4mp44WT5i6OQ5WlgvrYmxGlrWO6rjROUnHqibtio7iOHH9JnDfyltPfye6PHXN8lZ/Dsxkh/Ihk38W4op6Z7WSF13NDgWtu3KSQDceB2VdennNZROdsYvDNfCeNKaokETc7XO0bnAAcegIJsfGylZpZwjuZGN8ZPB7xvi+npX9m8uc8bhgBy31FySBfuvdK9NOxZRmd0YPDN2gx6CaF0zXgMb8WbQttqQ4f/r8lCVM4y2tcSUbIyWUREfH9IX5fygH1yz3fHfNbyVr0dmMlf8iGSL4r4vfHUMZTyEMYR2nusIdfK4ZSQdMp5W3VtGmTg3JeBXbc1LEX4lswPGoqtjnxZrNdlOYW1sD9xC1LKpVvEjYhNTWUSSrJhAEAQBAfHC+h2QPictxvDjTzOj/R3aerDt6beS9BRb2sFL4+J5DVad0WuHTp4fvArPE1VljDBu/f7I39dB6q9DTQzLPcb/sswikqJn/SLPkZYxxOtkcP0nEH4yPq7DfXlpa62yEVs5d529JXCTe7n3FyHs3iZVNqKeaSABwcWM8bljXXBDT0N+i0/wCdJ17JrJtfxIqe6LwZPatiscVE+EkdpNlDW87Bwc59ugA36kLGhrcrVLohq5pVtd5sezuoZPhkTAfha6N4B1abkeVwQR3EKOri4Xt+8lpmpVL4FH4q4Kjwv6JWMlc9kNREZQ/LcgPa4GMAdxBGp1vyK3KtVK/dW1zTx8OpT/HjViSZfuM+HGYrSMYyUNGZsscgGdp0cBoCLtLXHUHoddloUXOieWvYbVkFZHBl4G4XGHU3Yh/aOc8ve62UFxDW6C5sA1rRvyvzWNRe7p7sYFcNkcFX9m2OxtrMRo3kNe6snljv+ld5a9o7xlBt0J6FbOrqbrhYuW1IhXNbnH2m1U+y2B9cavtXhhk7V0VhYyZs597cMLtSLczYhQWumq9mOmMh0Jz3G17XpzHh+dvxMmhcL7Xa8EX8wo6JZtx7H9CVzxHJL/S//EaIPoqgwueAWyNa1xY4WLmPadL7ghVbeysxNZwTT3RyjUhwieGlk+lYjIZBd3bhsbGxtHLKQQR1vqeVlN2QlNbIcO7jxI7Wo8WR3sglL6OZxcXF1TIS4ixcSGEuI5E7271Zr1ixL2Iq0rzB+LK//wCu/wDdf/auj/2P9v2OJ/5H+/8A+i5e0P8ANm/tW/wvXO0HrfcdTyl6n3o3cCyz0LGA6GLsnW3BDcjvPn6Ku/Nd7ftz9y3T7bNMo+zHywVDinhkUrGPY8uBOV2a182pBbblodOX3dDTap2tpo5mr0apipJ5K2tw0Tovs6/Nn/tT/CxcjX+sXh+Tt+TfVPx+yILj5nZ1sM0rC+CzRbkcrnF7Ol7G9jv6qel41OMXxLb+E03yMlPX01TPKylpi2V8D2slAAyuyuFy0aMGobnGpuAsOE4RTnLhnl+8/AypRlJqK44IPB8RpoaeeKeAumJIBLRcaABpJ1YWuudFfZCcpxlF8CqEoxi1JcTxPTvZhjC8ENfU5mX5t7NwzDuJHyvzWVJO5pdF9zDTVXHv+xOcVYfEzDaZ7Y2td+T94AAnMwl1zubnVUUTk7pJvv8AqW2xSrTI3EWB8+Gtfq10FMCDzaXkEHyVkHiNjXfL6EJcZQz3IkeM6VkVdSmNjWXLCcoAFxILGw5/6KvTycqpZ9v0J3JKccEVOTBXT9rK6ElzyHiMSXa52Zuh5Ecx4dVavPqjtWeXXBW/NseXgUNFnoqt0BkcM0eYFgALWlzrixIJAIcRytz0SUsWxUvaZjHMJYM1NjdEKWKN9L2kjXDNsLm+rsw1df6p05bALDqt3tqWEFZXtSaN32gRtZJSyiLIwjUZQDpkORw2uG6W7lXpW2pRyTvwnF4LfwxisFQxxp2ZA11nNyhpvbR3u6aj7lqXVzg/OeTYrnGS80mVSWBAEAQBAEBEcSYOKmPSwkbqw/e09x/ktnTX9lLjyfM0tdpFqIcPSXL8e84RxO4/SHNcCDHZtjyO5+Z+S70Wmso41MHCOGsMig+xBvYg3BvYg8iO9SxkuJePi+sa3KKua3e+59Tr81S9NU3nai1X2LhuIueodI4ve9z3HdznFzj4km6tUVFYSwVttvLM1DiEsDs0Mr4ydyxxbcdDY6jxWJQjNYksmYzlH0Xg1sexCafKZpZJCL2zvLrX6XOnksRhGHorBNTlJ+c8njDOI6umbkgqJY2fVa45RzJDToD4KM6a5vMkXRtlHgmeW8QVYLiKqpBecziJ5BmdYDMbO1NgBfoAOSz2Vf8ASvggrZrqaDpXF2cucX3zZrnNmvfNffNfW+91PCxghl5yStRxTWyR9m+qnczYgyO1HRxvdw8SqlRUnlRRN2zaxk1azGaiVuWWonkbe+WSV7m3Gxs5xF1ONcIvKSXuRiVkpLDZ7wbEZ4HF0E0kV98jiA7oCBofNYnXCfCSyYU5R5M3sSxqoqNJ55ZANg5xLb9cu1++yxCqEPRWCMrJS5sx0eKTwgtinmjaTciOV7QToLkNIF7Aa9yzKuEuMkn7hGco8mWLAapz4wS4l7XG7rnNe+YOvvfXdGlyNG7hPPvJaetleLPkkeL3s57nC/WxO6hGEY8kl7iMrJy4Sbfi2KWskiJMb3svvlcRfxtukoRl6SyIWTh6LweamqfIbyPc89XOJt4X2WYxjHhFYMSnKTzJ5MSkROmcBRWpGn6znn55fwXF1zza/cd7yesUJ97ZPTwNe0te1rmncOAIPiCtVNp5RutJ8zxS0ccQtFGxgO4Y0NHyCzKUpc3kKKXI8T4bC92d8UbnD9JzGk92pF0U5JYTMOMXxaMs9Ox4s9rXAa2cARfrqsKTXIy0nzEtMxzQ1zGlo2aWggW202RSaeUMI8miju09my7bBpyi7QNg3TS3cs7n3jCPstKxxDnMa4jYloJHPQnZYUmuTDSZ5q6GKW3axsfbbO0Ot4XCzGco8ngOKfNGWKJrAGtAa0bACwHgAsNt8WZSwa8eGQtfnbDGH/WDGh1/G11J2SaxngR2xznBnqKdsgyva1zejgCPQqKbXFGWk+YggawZWNa1vRoAHoEbb4sJJcjIsGQgCAIAgCAIDgvEsAmqJ3HQmV9j3ZjYHrpZd6mTjBL2I5NsVKTZZ/Y5RlktTmAPux2Pm+/4LV8oSzGOPaX6OOHLPsLjjXF1HSS9lO8tfYOsI3u0O2oaQtOvTW2R3RXDxNmd1cHiTPOK4LSYpTB7Qw523jma2zmnlyBtfdp6dVmFtmnnh+9GJ1wujn4M4H2Ls2SxL75co1Oa9rADc3XfysZOPh5wbuIcLVgizmlnDRr/AEbrgdSLXHmFUtRU3jcviXRpsXHaysAq4EhheCVFTf6PBLKBoSxhLQehdsD3XVc7YQ9J4JxrlLkjFiWGTU7ss8UkTjsHtLb9S2+47wswnGazF5MShKPNHqjwiolbmip55G3tmjie5t+Yu1pF9tO9JWQi8Npe8zGuUllI3aDhSslbnZTTlg5iN2ttwLjXyUJX1xeHJDs5vkjzT4dK6TsWRSGQbxhji8W3u21x5qTnFLc3wIbZN4xxNnEcBqaduaanljb9ZzDl7gTsD4qMLa5vEXkzKuceLRHKwgWDhd2kg6Fp9b/yWGa1/NE4sGuEAQBAdiwek7GCOPm1oB+1+kfW689bPfNy7z09MOzrjHuRuKstCAIAgCAIAgCAIAgCAIAgCAIAgCAIAgOEV4tLIP13fxFd2Hoo5cubLn7KvjqPss+960tdyj7zY0vNk/j3CFHVzdpOD2hAbpIW6DYWBVFWptrjiPLwLbKK5vMuZlxeoZhtFaCP3WDJG3XKHG9nPO9r7nck96xWnfZ5z8SU2qoeaiB9lXD7Y4TVSAOmlc6zt8rAS0gd5cHEnw6K/XXOUti5Io0lWI7nzZvYVx9HPVCAQyNa4lrJTaziL2uN2g20Ou4uAoT0coV78+4nHUqU9uCt+0HgaObEKR0YyNqpCyYN0uWgyF46OcxrwT1DTzN7tNqpRqkn0XD6C2lSmmWrijiODCKeJrIb3u2KJhDQA0XcSTsBccibuHeVrU0z1Em8+LLLLI1I90s1NjVCczDkfdpa62aOQaZmna40IPQ68wsSU9Nbz4iLjbA0PZHSmKifGd2VErT4tIafmFZrZbrMrqkR06xDD72eYvaTC6u+idk/KZOyEtxbtM2QDL9Uu0vfyWXopdl2memcewx/Jjv2YJnivG4cPidUujzPeWxjKAHPdZxa1zugGc67aqmiqV0tiftJ2TVa3M88K8QxYnTvd2dhcxyRvs4agEi+zmkHoOeizdTKieM+1CuxWx5HBuIKAU9VPCPhjkc1v2QTkv35bLuVT3wUu9HMsjtk0bvC3/mfu/5lJmnqOhPrBrhAEBY+CcIM0wkcPycRB8X7tb5bnwHVaesu2Q2rm/ob2go7Szc+S+vT8nS1xjvBAEAQBAEAQBAEAQBAEAQBAEAQBAEAQBAcW4qpeyrJ2/rlw8H++Pv+S7NEt1aZzbVibLJ7Kz+Un+yz73rX13KPvLtLzZG+0Q2riQbEMZYjcHUg+Ks0nqviQ1Hpl9w6dlfRDPtIwteByeNHW6WOo8itCadNnDobcWrIcSE4JxRsGeincGyRvcGE6BwJvYHrckgcw4dCr9TW54tjyZVTPb5jJai4SpoZjO0OBFyAXe4w63IFvHckBVS1E5R2ssVMYy3FR414oBqqd9Oc7aV5e620hIyPa09zC4A7Xd3La0+n8ySlw3fIotu85behZsQw+jxmnYcxc0G7XMIEjHW1aQQbHq1w6dy1ozs00y6UYXRPNXWUmDUgY3SwJZGXXkkedSeup3OwHkEjGzU2Z/4QbhTDBpeyOcvonvcbudPK532jlJ+ZU9csWYXciOmeYZfezldIf97M/t7f8cLqS9Q/9P2NJeu9/wBzpHttP+xQ/wBpb/hzLneTvWPw+6NvV+h7zD7ED/s1R+2H8DVLyj6cfD7mNH6L8TnXHR/3hVftXfgt/Tepj4Gpf6xmThdvuvPUgegP81czRv5om1g1wgJTAcDkqn2bowH3nkaDuHV3d6qi++NS48+42NPppXSwuXV/vU6jh9CyCNscYs1vqTzJ6kriWWSnLdI9DXXGuKjHkbKgTCAIAgCAIAgCAIAgCAIAgCAIAgCAIAgCAoXtNwgnLUtGwySeF/cd6kjzat/R2f5H7jU1MP8AMjnpC6BqBALIBZAZHTOIylzi3oSbemyxhZyZyzwhg1paS7s7HOjf9ZhIJ8bbqW7hh8TGOqIqrw+S5cbvJ3dclx8b6/erIyXIi0+ZoFo6KzJA+2WDJ8DQsgFoQH0LALZgkOSFt93e8fPb5WWGaVssyJqhw2Wb+ije/vA93+8dB6qqdsIek8CuqdnoLP738i24NwNs6pd/w2H+J34D1Whbr+la950qPJvW1+5fn98S5wQNY0NY0NaNgBYBc6UnJ5Z1IxUVhLCMiwSCAIAgCAIAgCAIAgCAIAgCAIAgCAIAgCAIDxNEHtLXAFrgQQdiDoQVlNp5QazwOScW8NOpH5m3dA4+676p+o7v6HmutRerFx5nPtqcH7Cvq8pCAIAgCAIAgIzGaYZc43G/eNvVWQfQjJdSLp6Zz/hF+/l6qxtIglk348GP6TgPAX+ag7CW0ztwhnMuPmP5LHaMztRYOEOEGVU4BYeyZYyEk7cmb7u28Lla9+odcfb0LqqVOXsOwU+DU8fwQxg9cgv62uuVK6yXOTNyOnqjxUV8DfVRcEAQBAEAQBAEAQBAEAQBAEAQBAEAQBAEAQBAEAQBAY54WvaWvaHNcLEEXBHQhZTaeUYaT4MoGP8AABBL6Q3H9W46jua47+DvUrfq1i5T+Jq2afrEpVXSPidllY5jujgR6dR3hbsZKSymarTXBmFZMBAEAQBAY6iLO0tOxt991lPDDPTGBosBYBAelgEjgWCyVcmSMaD4nn4Wjqep6Dn6kV2WxrWWThBzeEdfwbC46aIRRjQakndzubnd/wDoFyLLHOW5nRhBQWEbygSCAIAgCAIAgCAIAgCAIAgCAIAgCAIAgCAIAgCAIAgCAIAgMc8DXjK9rXNPJwBHoVlNrijDSfMhang6jfr2Iaf1HOb8gbfJXLU2rqVuiD6EVV+zqA/0ckjD32c30sD81bHWzXNFb00ejKpj3CE9MC/SSMbuZuB1c3cDvFwturUws4cmUTplDj0K+rykIAgPiyC0cO8FzVFnS3ii6ke+4fqg7eJ9CtW3VRhwXFl9dEpcXwR03DcPjgjEcTQ1o9SeZJ5nvXMnOU3mRuxiorCNpRJBAEAQBAEAQBAEAQBAEAQBAEAQBAEAQBAEAQBAEAQBAEAQBAEAQBAeZLWOa1ra32tzv3IgcGqMud2T4cxy/Zucvysu8s44nKeM8D7TUz5DljY57ujWkn5LDajxYSb5FnwvgKoksZS2Fvf7z/7oNvUjwWtPVwjy4l8dPJ8+BdsF4Tp6azmtzyD9N+pB/VGzfIX71pWaic+D5GzCmMSdVBaEAQBAEAQBAEAQBAEAQBAEAQBAEAQBAEAQBAEAQBAEAQBAEAQBAEAQBARmL4OKkZXyyiM7sYWtaftHLmPhe3crK7NnFJZIThu4NmpScH0ceohDj+uS75E2+SnLU2vqRVMF0JqGFrBlY0NaOTQAPQKltviyxLHIyLBkIAgCAIAgCAIAgCAIAgCAIAgCAIAgCAIAgCAIAgCAIAgCAIAgCAIAgCAIAgCAIAgCAIAgCAIAgCAIAgCAIAgCAIAgCAIAgCAIAgCAIAgCAI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xQSEhUUEhQVFhQWGBsaGRgXFxodGBoVHh0YFxUVGB0fHCggHBolHB4YIjEhJSkrLi4uGB8zODMsOygtLisBCgoKDg0OGxAQGzQkICQsLCwvNDAsLDQsLCwsLC8sLCwsMDQsLCwsLCwsLCwsLDQsLCwsLCwsLCwsLCwsLCwsLP/AABEIAKMBNQMBEQACEQEDEQH/xAAbAAEAAgMBAQAAAAAAAAAAAAAABQYDBAcCAf/EAEoQAAEDAgQDBQQFCAcGBwAAAAEAAgMEEQUSITEGQVETYXGBkQciMqEUUnKxwSM0QmJzgrLRM1N0krPC4SQlg6LS8RVDRISjw/D/xAAaAQEAAgMBAAAAAAAAAAAAAAAAAgMBBAUG/8QAOhEAAgIBAgMDDAECBQUBAAAAAAECAxEEEiExQRNRcQUiMjNhgZGhscHR8BRS4TRCcoLxI0NEYsIV/9oADAMBAAIRAxEAPwDuKAIAgCAIAgMNVVsjF5HtaOriB6KUISm8RWSFlsK1mbx4kLU8X07fhzv+y238VltR0Nr58DQn5Vojyy/BfnBov44b+jC4+LwPwKuXk59ZfI135Zj0h8/+T43jgc4T5Pv/AJQj8nP+r5GF5ZXWHz/sbMPGkJ+JkjfJpHyN/koPyfYuTRdHyvS+aa+H5JKm4hppNpWg9HXb/FZUS0tsecfubVev08+Uvjw+pJtcDqNQtc208n1AEAQBAEAQBAEAQBAEAQBAEAQBAEAQBAEAQBAEAQBAEAQBAEAQHmR4aCSQANSToAOpWUm3hGG0lllOxri8m7KfQf1hGp+yDt4n0XTo0K52fD8nD1XlVvzafj+P7/Aqk0rnnM9xc48ybn5roRiorCONKUpPdJ5Z4UjAQBAEAQGxR10kRvE9zPA6eY2PmFCdcJ+ksllV1lXoSx+93Is+FcZ7NqG/vsH3t/l6Ln26DrW/czr6fyv0uXvX4/HwLdTztkaHMcHNOxB0XOlFxeGjtQnGcd0XlGRRJBAEAQBAEAQBAEAQBAEAQBAEAQBAEAQBAEAQBAEAQBAEB8JQHPeKMeM7iyM/kWn++frHu6Dz6W7Wl0yrW6XpfQ8zr9a75bIPzV8/b4d3x8IFbhzggCAIAgCAIAgCAkMGxd9M/M3Vp+JnJw/A96ouojbHD5mzpdVPTyzHl1Xf/c6VQ1bZWNkYbtcP+4PeDouHZBwk4yPVVWxtgpx5MzqBYEAQBAEAQBAEAQBAEAQBAEAQBAEAQBAEAQBAEAQBAEBWeNsT7OMRNPvSb9zOfrt4XW/oad0t75L6nK8q6nZDs485fT+/5KIuuedLnw3gdPLTsfIy7yXXOdw2c4DQOA2suXqdTbC1xi+HDou47uh0VFtCnNZfHq+9+0lBwtS/1X/PJ/1LX/mX9/yX4Nv/APM0v9Pzf5PjuGKSx/J//I//AKllay/v+S/Bh+TdL/T83+SNwnAIH0jJHMu8xkk5nDXXkDZX3am2Nzinwz3I1dNoaJ6aM5R4tZ5v8lKBXUOCmfUMi6GAShk1JcSibu8Hw1+5SUGSUGzXdjkfIOPkP5rPZsl2bJ3hPjdsDnMcx5Y/UAEaP9eY+4LU1ejdiTT4o6Gh1L0+VLin9S2R8eQHeOUeTT/mXPfk+zvXz/B0l5Tq6p/L8m5FxjSHeQt8WO/AEKt6K5dPmixa+h9fkySpcXgk0ZNG49A4X9N1TKmyPOLNiF9c/Rkn7zdVZaEAQBAEBryV8TXiN0kYebWYXtDjfawvfVSUJNZxwMblnGT4K+LP2faR9p9TO3Ptf4b321TZLGccBuWcZI3H8bbHBMYZYzNGL5Q5ri2zg03be+hNlZVU3JblwZCc0ovD4mrw3xKx9Ox9TNE2RxdoXNboHEA2v3bqd1DU2oJ4I12pxTkyxOlaG5iQG2vmuLW3vfay18POC7Jr0eKQzEiKWN5G4a8E266HbvUpVyj6SwRU4y5M+SYrA0uDpogWfEDI27dbe9rprYaoq5voxvj3nqoxGKNoe+WNrHfC5zgA7mMpvrp0WFCTeEg5JLLZlpqlkjc0b2vaebSCPULEouLwzKafFGVYMhAEAQBAEAQBAEBy7H6ztqiR/K+Vv2W6D11Pmu/p69laR5HWW9rdKXuXgv3JHq81j4WhMmMI6XwmP9ki8D/E5cLWeul+9D1fk7/DQ/epzaRoudBuV3E+B5WUVuZ0vhxoNJEDsWWPhquFqXi6T9p6zRLOmgn3HjD56OQmGIRGw+EM0I52uLO8rrNkb4+fPPxI0z0k/wDpV44dMfuSuY1w8BVRxxe62a5+zbV9u62oHfZb1Gqbpcpc18+45Wq0CWojCHBS+WOZO1JpqFjR2LnZtPcidI823LiAevPyC0k7b23u+eEdZVUaeKSj8sv3kDx/w5FNSmphGVzG5yAC0Oj3dmabWcBre19LHu2dFqZws7Obynw8GUavSVyrdkFh8/E5Mu4cUID0x1iCNxqgLGx1wCOYutVrBk9ID4QgJDD8anh/o5XAD9Em7fQ3A8lVOiufpIur1Ftfoy/BbcH45a6zahuQ/Xbct8xuPn5LQt0DXGDydKnyknwsWPb0LfFKHAOaQ5p1BBuCOoK57TTwzppprKPawZCA597QY+yq6Wo5aX/4bw77nfJdDSPdXKH7xRqXrE1L94EEyVwkZiBuGuqnA/Z0dYfu52/uq/C2ur/1KsvPae0zYXFnpsQqCPisAftPzv8A8qjN4nCBmKzGcjLh/DcT8OkqSXdoA9w10AYSMtud7b96xO+SuUOhmNSdbl1NKurJDh1PHc9n2koP7uUsae73nED9UdFOMY9tJ9cIhJvs0vEzRUZjqKd0RgidcEZaguzajUk3y5gSLaA3IAWHLMJJ5fuJbcSWML3memwZtXiVTG9zmtDpXXba+jwLagj9L5KLtddMZL2GVBTtaZhxeAmvMLg17YmtjY2WQsbkaxuW7haxPxaWuT5LNbxVuXXjwXtMTWbMdxM+z6FzKmdrXx9nY3Y2TNZwLcpH1gASMyp1bTgm1x8CyhYkzoC0DbCAIAgCAIAgCA08XqeygkeN2sJH2re787KymG+xR9pTqbOzqlNdEzlQC9EeNQQyEB0rhT80i8D/ABOXC1frpfvQ9V5P/wAND96nN5Nz4ldxcjy0ubOjYJ+Ys/Zn8Vw7/XvxPU6T/CR8CkcHVbPpsLQ9pcc+gIv/AEbzsuprPUy931OH5NhL+RB47/oyycV47FS1tD2pyiQytudhcRgEnkMxbqeRJ5Ln6etzpsS9n3O5fFrUVz6Lcvjj8Erj7Kwhpo3Qg65hKHWI0sWkbW10tz7taaHTx7VP3F93a4/6ePeQ3GP0mOge588N+zLZQWWa7N7uWI3uDrYXvc9FsaXspXpKL58OPd3lOp7VUt5XLjw+hxpegPPBAEBOYY+8Y7rhUWLzjJtqACAIAgJbh/H5KV2nvRk+8w7eLejvv592vfp42rjz7zZ0+pnS+HLu/HtOoUNYyaNskZu1w0/EHoR0XFnBwltkegrsjZFSjyNhQJkdjWCxVTWtmBIabixIN7W5Kyu2VbzEhOCnzMEnDlOaYU5aeyacw943BuXE38z5KSvnv39THZR27ehr4VhdG6nkgge18Tjd+STMbm25B00aPRSnZapqUuD8DEIwcXGPI3qfBImU5pmg9k4OBGY3s65dr5qt2yc9/Ukq0o7ehhj4apxAafJeMuzWJJId9YHcHwUnfPfvzxMdlHbt6GhBwpR0mactc7sgX+8c2XKM1wABci2l7qb1Flnmd/AgqYQ87uMnDVPSyySVdPnzOLmuLr7nK91gfJYudkUq5Ga1BtzibeN8NU9UQ6VpDwLZmmzrdDyPmFGu+dfBEp1RnzMmCYBBSg9k3V27nG7iOl+Q7hZYsunZ6RmFcYciUVRM1qbEIpHObHIx7m/E1rgSNbagHTVScJRWWiKknwTNlRJBAEAQBAEBA8bS2pSPrOaPnm/BbmhWbs9yZzvKssadrva+ufsc8XaPMhAEBuM4imgjsJskbdrhul9ebbnVUy01c3lx4+82qtXqIpQhLh4L8FQruIybiIfvO38h/NX4JQ03WTPkXGVc2Ps21DgyxFskexvcXyX59VVLTVSlucePvOhC6cI7IvgROHV0lPI2WF2SRl8rgAbXBadCCNiQrZwU1tlyIRk4vK5mrj/EVTWlpqZTJkzZLtaModbN8LRvYb9FCumFedixk2JWSkvOZJYPx/X0zBHHOSwCzWyNa+w5AEjNYchewVdmkqm8tE43zisEdj3EtVWkGpmdIGm7W6NYD1DWgC9tL2v3qyumFfoojO2U+bI2KdzfhJH3eitTwUyhGXNG9Bin1x5j+Smp95rz0/8ASSMcgcLtNwp5NeUXF4ZMYM73XDvB9f8AsqbTBIqsBAEAQBAWTgjGDDMInH8nKbeEmzT57Hy6LT1lO+G5c19De0F/Zz2Pk/r+8DpS4x3ilcb8RTQTRwwubEHNDjI4X3cW22NgLXOhOvru6amEouUuJrXWyi9q4GHDK+ulhnDZ4JXNDcrmll9T79xYWGUH4mi5OmyzOFMZRymv396mIysafFMheBW1dz9FLRHnZ2l8u3dcX+G+yu1PZ/5+fQro3/5eRZuGMcmmraiKRwMcZflGUC1pMo1AudOq1rqoxrjJc3j6F1VkpTaZqYfxVKKmsErs0UDZi1oaAfckDGC9r7G2vVTnp47I7ebx80Rjc90s8ln6kVLiuI1EE02n0cte1zQ1gGUgh5bf3zYHe/rYq1V0Qmo9StztlFvofcBx40mHuLADI+dzW32HuMJcRzt06kJbT2l2Hyx9zMLNlfDvFJxhUwyRummimjf8TW5bsGl/haLOF9tQbHxSWmhJNRTTCulFrLyb2IY7XOrZaenc06kNBa33QACXXI5d999tlXCqpVKcyUrLHNxiMHx6t7WWklIM+R3ZkhoyyBuZoNhlLSNdR0SymrarI8uvgIWWZcHzITh5tZ28/wBGLRLr2l8tr5je1xb4uivt7Lat/LoV179z28ya4k4lqW1Rp45WQBgbd7hcFxaHEk5XWGthYf6U00QcN7WSyy2W7angsXB1ZPLE508kUlnWa6MtNxYEl2XQb7WB67rX1EYRl5qwXUyk1xZPrXLQgCAICtcffm7P2o/het/yf6x+H3RyfLHqY/6vsyhrrnnggJnhbCRUSnP8DBdwG5J+FvcN/RauqvdUOHNm9oNKr7Hu5LmWnEKrD6dzYZvo7HOFw17W7G4ubiwBIOp3sVzEr7FuWWehUaKvNSSKB7VsEoqfI6HLFO46xM+Ex6+/l2ZYgAWsDrobXG/obbZ5UuK7zV1ddceK4MyYH7PKeehZUulmD3Rl9gWZbi9hYsvbTqo262cLXBJc/b+TNekjKtSbfI5fUSjIdeS6eDRjxZHBwPNC/ALh1QYPt0MG5R0js8Tnsd2bnsFy05XAuAsDaxuoSksNJ8SyMHlZR2L2s8PUkGHufDTQRPEkYzRxMa6xNiLgA2XJ0V1krUpSb59Tdvitj4HFqVz8wEdy47AC5PdYbrs5xxOa4KfDBbMAnOZ7HtLJLAlrgQba6gHWyxKSkk0aVtMq3x5E0SoFOUe44nO+FpNt7Am3osNpcySi3yR4usmC4N4TiNH9IzyZux7S125b5M9vhvbzXPern23Z4WM4+Z0looOjtcvO3PTHLPcU8FdA5mT6hk7DglZ20EcnNzRf7Q0d8wV566Gybienos7SuMu9EBxhhtVLIx0UcMsTW27OQNvmJ1NzawtbZw5q/TzrimpNpkbYzb4JNGtwZwxNDLJNMGx5mOaI2m9sxBPMgAWsBc/LWWovjKKjHiRpqlFts0cH4dxCllywuZ2ZcC5xIyuaNri2YaX0HrzU7LqbI5lzIwqsg8LkZanh+tp6uSajyubKXHUt0DjmLXB1tnbEX28QsK6qdajZ0DrnGbcep9wPhGcS1BqS3LNFI0va65L3Oa7OBYcwSluphtjs6NGYUyy93U1IuHMSjY+mY5vYuvc5m5TfcC4zjN02+am76G1N8/33EeytS2rkbMHBcrqIxPLWzNlMjNbtILWtLSQNL2+QUHqoq3cuWMGVQ3DD55PFDgFe+SMSNhiZGRd2WI5hsbgA5jbrbrusyupSeMtvxCrsbWeBLYfgMzMSkqHBvZOzWObXUNA08iqpXRdKh1LI1yVjl0PkeAzDFDU2b2R55tf6IM28Ud0ew2df7mOzl2u7p/YipeG66CplfSOaGyOJzXbo0uzZXBwJ0PMb+dlar6ZQSn0IdlZGTceps8R4TWyTF/Y007S1oAIF26e9qS13xX/SOllGmypRxlozZCbecJkhwJw9JSNkMpGaTL7oN8obm3O1zfl0Cr1N0bGtvQnRW4ZyWlapeEAQBAQ3FtN2lK+27bP/ALpu7/lutnRz22r28DR8o179PLHTj8OfyObrunlj4421OwQGHg7jVtPVvMtxTyNDbgElpBJa8jcg3de2uo6LW1endsFt5o7egaofndeZ0nEMHocSYHuEcwAsJI3+8B0zNN7Xv7p030XKhbbQ8LgdaVddqy+JRMe4RGGTw1rXvlp45WGQOsZGC4DSDoHN2A2tpvy3qtT28HU1htcO41LKOxkrFxS5950vDsWZNTtqGBwY5heAQM1hfle19Oq5s63Gex8zejNSjuRzbiPjenr5cPihbKHCvp3kva0DKHFpGjjrdw9CuhXpZ0xnKWPRZrfyIWNJd5v+3j8xg/tLf8KZV+TfWPw+6LNT6B99hH5jN/aXf4UCeUfWLw+7Gl9A0+AOFopq6vq5mh4irJo42uF2h4eXOeRsSAW26ane1pam+Ua4Qj1is/AxXWnNyfeWar4+ofpZonklxd2bnFl4hITbs3G+99DpYHc6Fa60tuztF4+0sd0N201vbFGXYcWtF3OliAHUlwAHqpaF4uy+5/QxeswwSGC4HHhVJaCB00oAz9mG9pK/S5u4gBoNzYmwHU712Wu+fnPC+SJRgoR4GxLRtxGmtUU8kD7nKH5e0jfykY5pI/nqCNwsRm6Z5g8/RicI2R2yRH+zGRxpZGvAD46iSN9ts7Q1pI7ldrnmxNdyNfRV9nBx9rJNnElM2f6O24ObLcNAZ2hOret82l7b81W9Na4do/74MrV0qzs1349mTT4nhjgmgqy34Xlr8oF3AsdldyuQRv39wVmmcrISqz04fEq1cY1WQux14/Bk6MQaYO3scnZ9pawzZcua1r2vbvWt2b37OucG32sez7TpjP3KHxdxDFVMY2NrwWuJOYAaWtpYldTS6adTbkcjWaqF0Uo54FYW6c86T7P5b0lvqvcPud+K42uWLfcd3yc8047m/wAkljmOw0jQZXG7vha0Xc629h07zYKiuqVj803J2RhzNXA+LKeqdkYXNfuGvABIG9rEg+F7qVunnWsvkRhdGfBGpV8eUrH5AXvsbFzGgt79SQT4gFTjpLGskXqIJ4N+t4mp44WT5i6OQ5WlgvrYmxGlrWO6rjROUnHqibtio7iOHH9JnDfyltPfye6PHXN8lZ/Dsxkh/Ihk38W4op6Z7WSF13NDgWtu3KSQDceB2VdennNZROdsYvDNfCeNKaokETc7XO0bnAAcegIJsfGylZpZwjuZGN8ZPB7xvi+npX9m8uc8bhgBy31FySBfuvdK9NOxZRmd0YPDN2gx6CaF0zXgMb8WbQttqQ4f/r8lCVM4y2tcSUbIyWUREfH9IX5fygH1yz3fHfNbyVr0dmMlf8iGSL4r4vfHUMZTyEMYR2nusIdfK4ZSQdMp5W3VtGmTg3JeBXbc1LEX4lswPGoqtjnxZrNdlOYW1sD9xC1LKpVvEjYhNTWUSSrJhAEAQBAfHC+h2QPictxvDjTzOj/R3aerDt6beS9BRb2sFL4+J5DVad0WuHTp4fvArPE1VljDBu/f7I39dB6q9DTQzLPcb/sswikqJn/SLPkZYxxOtkcP0nEH4yPq7DfXlpa62yEVs5d529JXCTe7n3FyHs3iZVNqKeaSABwcWM8bljXXBDT0N+i0/wCdJ17JrJtfxIqe6LwZPatiscVE+EkdpNlDW87Bwc59ugA36kLGhrcrVLohq5pVtd5sezuoZPhkTAfha6N4B1abkeVwQR3EKOri4Xt+8lpmpVL4FH4q4Kjwv6JWMlc9kNREZQ/LcgPa4GMAdxBGp1vyK3KtVK/dW1zTx8OpT/HjViSZfuM+HGYrSMYyUNGZsscgGdp0cBoCLtLXHUHoddloUXOieWvYbVkFZHBl4G4XGHU3Yh/aOc8ve62UFxDW6C5sA1rRvyvzWNRe7p7sYFcNkcFX9m2OxtrMRo3kNe6snljv+ld5a9o7xlBt0J6FbOrqbrhYuW1IhXNbnH2m1U+y2B9cavtXhhk7V0VhYyZs597cMLtSLczYhQWumq9mOmMh0Jz3G17XpzHh+dvxMmhcL7Xa8EX8wo6JZtx7H9CVzxHJL/S//EaIPoqgwueAWyNa1xY4WLmPadL7ghVbeysxNZwTT3RyjUhwieGlk+lYjIZBd3bhsbGxtHLKQQR1vqeVlN2QlNbIcO7jxI7Wo8WR3sglL6OZxcXF1TIS4ixcSGEuI5E7271Zr1ixL2Iq0rzB+LK//wCu/wDdf/auj/2P9v2OJ/5H+/8A+i5e0P8ANm/tW/wvXO0HrfcdTyl6n3o3cCyz0LGA6GLsnW3BDcjvPn6Ku/Nd7ftz9y3T7bNMo+zHywVDinhkUrGPY8uBOV2a182pBbblodOX3dDTap2tpo5mr0apipJ5K2tw0Tovs6/Nn/tT/CxcjX+sXh+Tt+TfVPx+yILj5nZ1sM0rC+CzRbkcrnF7Ol7G9jv6qel41OMXxLb+E03yMlPX01TPKylpi2V8D2slAAyuyuFy0aMGobnGpuAsOE4RTnLhnl+8/AypRlJqK44IPB8RpoaeeKeAumJIBLRcaABpJ1YWuudFfZCcpxlF8CqEoxi1JcTxPTvZhjC8ENfU5mX5t7NwzDuJHyvzWVJO5pdF9zDTVXHv+xOcVYfEzDaZ7Y2td+T94AAnMwl1zubnVUUTk7pJvv8AqW2xSrTI3EWB8+Gtfq10FMCDzaXkEHyVkHiNjXfL6EJcZQz3IkeM6VkVdSmNjWXLCcoAFxILGw5/6KvTycqpZ9v0J3JKccEVOTBXT9rK6ElzyHiMSXa52Zuh5Ecx4dVavPqjtWeXXBW/NseXgUNFnoqt0BkcM0eYFgALWlzrixIJAIcRytz0SUsWxUvaZjHMJYM1NjdEKWKN9L2kjXDNsLm+rsw1df6p05bALDqt3tqWEFZXtSaN32gRtZJSyiLIwjUZQDpkORw2uG6W7lXpW2pRyTvwnF4LfwxisFQxxp2ZA11nNyhpvbR3u6aj7lqXVzg/OeTYrnGS80mVSWBAEAQBAEBEcSYOKmPSwkbqw/e09x/ktnTX9lLjyfM0tdpFqIcPSXL8e84RxO4/SHNcCDHZtjyO5+Z+S70Wmso41MHCOGsMig+xBvYg3BvYg8iO9SxkuJePi+sa3KKua3e+59Tr81S9NU3nai1X2LhuIueodI4ve9z3HdznFzj4km6tUVFYSwVttvLM1DiEsDs0Mr4ydyxxbcdDY6jxWJQjNYksmYzlH0Xg1sexCafKZpZJCL2zvLrX6XOnksRhGHorBNTlJ+c8njDOI6umbkgqJY2fVa45RzJDToD4KM6a5vMkXRtlHgmeW8QVYLiKqpBecziJ5BmdYDMbO1NgBfoAOSz2Vf8ASvggrZrqaDpXF2cucX3zZrnNmvfNffNfW+91PCxghl5yStRxTWyR9m+qnczYgyO1HRxvdw8SqlRUnlRRN2zaxk1azGaiVuWWonkbe+WSV7m3Gxs5xF1ONcIvKSXuRiVkpLDZ7wbEZ4HF0E0kV98jiA7oCBofNYnXCfCSyYU5R5M3sSxqoqNJ55ZANg5xLb9cu1++yxCqEPRWCMrJS5sx0eKTwgtinmjaTciOV7QToLkNIF7Aa9yzKuEuMkn7hGco8mWLAapz4wS4l7XG7rnNe+YOvvfXdGlyNG7hPPvJaetleLPkkeL3s57nC/WxO6hGEY8kl7iMrJy4Sbfi2KWskiJMb3svvlcRfxtukoRl6SyIWTh6LweamqfIbyPc89XOJt4X2WYxjHhFYMSnKTzJ5MSkROmcBRWpGn6znn55fwXF1zza/cd7yesUJ97ZPTwNe0te1rmncOAIPiCtVNp5RutJ8zxS0ccQtFGxgO4Y0NHyCzKUpc3kKKXI8T4bC92d8UbnD9JzGk92pF0U5JYTMOMXxaMs9Ox4s9rXAa2cARfrqsKTXIy0nzEtMxzQ1zGlo2aWggW202RSaeUMI8miju09my7bBpyi7QNg3TS3cs7n3jCPstKxxDnMa4jYloJHPQnZYUmuTDSZ5q6GKW3axsfbbO0Ot4XCzGco8ngOKfNGWKJrAGtAa0bACwHgAsNt8WZSwa8eGQtfnbDGH/WDGh1/G11J2SaxngR2xznBnqKdsgyva1zejgCPQqKbXFGWk+YggawZWNa1vRoAHoEbb4sJJcjIsGQgCAIAgCAIDgvEsAmqJ3HQmV9j3ZjYHrpZd6mTjBL2I5NsVKTZZ/Y5RlktTmAPux2Pm+/4LV8oSzGOPaX6OOHLPsLjjXF1HSS9lO8tfYOsI3u0O2oaQtOvTW2R3RXDxNmd1cHiTPOK4LSYpTB7Qw523jma2zmnlyBtfdp6dVmFtmnnh+9GJ1wujn4M4H2Ls2SxL75co1Oa9rADc3XfysZOPh5wbuIcLVgizmlnDRr/AEbrgdSLXHmFUtRU3jcviXRpsXHaysAq4EhheCVFTf6PBLKBoSxhLQehdsD3XVc7YQ9J4JxrlLkjFiWGTU7ss8UkTjsHtLb9S2+47wswnGazF5MShKPNHqjwiolbmip55G3tmjie5t+Yu1pF9tO9JWQi8Npe8zGuUllI3aDhSslbnZTTlg5iN2ttwLjXyUJX1xeHJDs5vkjzT4dK6TsWRSGQbxhji8W3u21x5qTnFLc3wIbZN4xxNnEcBqaduaanljb9ZzDl7gTsD4qMLa5vEXkzKuceLRHKwgWDhd2kg6Fp9b/yWGa1/NE4sGuEAQBAdiwek7GCOPm1oB+1+kfW689bPfNy7z09MOzrjHuRuKstCAIAgCAIAgCAIAgCAIAgCAIAgCAIAgOEV4tLIP13fxFd2Hoo5cubLn7KvjqPss+960tdyj7zY0vNk/j3CFHVzdpOD2hAbpIW6DYWBVFWptrjiPLwLbKK5vMuZlxeoZhtFaCP3WDJG3XKHG9nPO9r7nck96xWnfZ5z8SU2qoeaiB9lXD7Y4TVSAOmlc6zt8rAS0gd5cHEnw6K/XXOUti5Io0lWI7nzZvYVx9HPVCAQyNa4lrJTaziL2uN2g20Ou4uAoT0coV78+4nHUqU9uCt+0HgaObEKR0YyNqpCyYN0uWgyF46OcxrwT1DTzN7tNqpRqkn0XD6C2lSmmWrijiODCKeJrIb3u2KJhDQA0XcSTsBccibuHeVrU0z1Em8+LLLLI1I90s1NjVCczDkfdpa62aOQaZmna40IPQ68wsSU9Nbz4iLjbA0PZHSmKifGd2VErT4tIafmFZrZbrMrqkR06xDD72eYvaTC6u+idk/KZOyEtxbtM2QDL9Uu0vfyWXopdl2memcewx/Jjv2YJnivG4cPidUujzPeWxjKAHPdZxa1zugGc67aqmiqV0tiftJ2TVa3M88K8QxYnTvd2dhcxyRvs4agEi+zmkHoOeizdTKieM+1CuxWx5HBuIKAU9VPCPhjkc1v2QTkv35bLuVT3wUu9HMsjtk0bvC3/mfu/5lJmnqOhPrBrhAEBY+CcIM0wkcPycRB8X7tb5bnwHVaesu2Q2rm/ob2go7Szc+S+vT8nS1xjvBAEAQBAEAQBAEAQBAEAQBAEAQBAEAQBAcW4qpeyrJ2/rlw8H++Pv+S7NEt1aZzbVibLJ7Kz+Un+yz73rX13KPvLtLzZG+0Q2riQbEMZYjcHUg+Ks0nqviQ1Hpl9w6dlfRDPtIwteByeNHW6WOo8itCadNnDobcWrIcSE4JxRsGeincGyRvcGE6BwJvYHrckgcw4dCr9TW54tjyZVTPb5jJai4SpoZjO0OBFyAXe4w63IFvHckBVS1E5R2ssVMYy3FR414oBqqd9Oc7aV5e620hIyPa09zC4A7Xd3La0+n8ySlw3fIotu85behZsQw+jxmnYcxc0G7XMIEjHW1aQQbHq1w6dy1ozs00y6UYXRPNXWUmDUgY3SwJZGXXkkedSeup3OwHkEjGzU2Z/4QbhTDBpeyOcvonvcbudPK532jlJ+ZU9csWYXciOmeYZfezldIf97M/t7f8cLqS9Q/9P2NJeu9/wBzpHttP+xQ/wBpb/hzLneTvWPw+6NvV+h7zD7ED/s1R+2H8DVLyj6cfD7mNH6L8TnXHR/3hVftXfgt/Tepj4Gpf6xmThdvuvPUgegP81czRv5om1g1wgJTAcDkqn2bowH3nkaDuHV3d6qi++NS48+42NPppXSwuXV/vU6jh9CyCNscYs1vqTzJ6kriWWSnLdI9DXXGuKjHkbKgTCAIAgCAIAgCAIAgCAIAgCAIAgCAIAgCAoXtNwgnLUtGwySeF/cd6kjzat/R2f5H7jU1MP8AMjnpC6BqBALIBZAZHTOIylzi3oSbemyxhZyZyzwhg1paS7s7HOjf9ZhIJ8bbqW7hh8TGOqIqrw+S5cbvJ3dclx8b6/erIyXIi0+ZoFo6KzJA+2WDJ8DQsgFoQH0LALZgkOSFt93e8fPb5WWGaVssyJqhw2Wb+ije/vA93+8dB6qqdsIek8CuqdnoLP738i24NwNs6pd/w2H+J34D1Whbr+la950qPJvW1+5fn98S5wQNY0NY0NaNgBYBc6UnJ5Z1IxUVhLCMiwSCAIAgCAIAgCAIAgCAIAgCAIAgCAIAgCAIDxNEHtLXAFrgQQdiDoQVlNp5QazwOScW8NOpH5m3dA4+676p+o7v6HmutRerFx5nPtqcH7Cvq8pCAIAgCAIAgIzGaYZc43G/eNvVWQfQjJdSLp6Zz/hF+/l6qxtIglk348GP6TgPAX+ag7CW0ztwhnMuPmP5LHaMztRYOEOEGVU4BYeyZYyEk7cmb7u28Lla9+odcfb0LqqVOXsOwU+DU8fwQxg9cgv62uuVK6yXOTNyOnqjxUV8DfVRcEAQBAEAQBAEAQBAEAQBAEAQBAEAQBAEAQBAEAQBAY54WvaWvaHNcLEEXBHQhZTaeUYaT4MoGP8AABBL6Q3H9W46jua47+DvUrfq1i5T+Jq2afrEpVXSPidllY5jujgR6dR3hbsZKSymarTXBmFZMBAEAQBAY6iLO0tOxt991lPDDPTGBosBYBAelgEjgWCyVcmSMaD4nn4Wjqep6Dn6kV2WxrWWThBzeEdfwbC46aIRRjQakndzubnd/wDoFyLLHOW5nRhBQWEbygSCAIAgCAIAgCAIAgCAIAgCAIAgCAIAgCAIAgCAIAgCAIAgMc8DXjK9rXNPJwBHoVlNrijDSfMhang6jfr2Iaf1HOb8gbfJXLU2rqVuiD6EVV+zqA/0ckjD32c30sD81bHWzXNFb00ejKpj3CE9MC/SSMbuZuB1c3cDvFwturUws4cmUTplDj0K+rykIAgPiyC0cO8FzVFnS3ii6ke+4fqg7eJ9CtW3VRhwXFl9dEpcXwR03DcPjgjEcTQ1o9SeZJ5nvXMnOU3mRuxiorCNpRJBAEAQBAEAQBAEAQBAEAQBAEAQBAEAQBAEAQBAEAQBAEAQBAEAQBAeZLWOa1ra32tzv3IgcGqMud2T4cxy/Zucvysu8s44nKeM8D7TUz5DljY57ujWkn5LDajxYSb5FnwvgKoksZS2Fvf7z/7oNvUjwWtPVwjy4l8dPJ8+BdsF4Tp6azmtzyD9N+pB/VGzfIX71pWaic+D5GzCmMSdVBaEAQBAEAQBAEAQBAEAQBAEAQBAEAQBAEAQBAEAQBAEAQBAEAQBAEAQBARmL4OKkZXyyiM7sYWtaftHLmPhe3crK7NnFJZIThu4NmpScH0ceohDj+uS75E2+SnLU2vqRVMF0JqGFrBlY0NaOTQAPQKltviyxLHIyLBkIAgCAIAgCAIAgCAIAgCAIAgCAIAgCAIAgCAIAgCAIAgCAIAgCAIAgCAIAgCAIAgCAIAgCAIAgCAIAgCAIAgCAIAgCAIAgCAIAgCAIAgCAI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data:image/jpeg;base64,/9j/4AAQSkZJRgABAQAAAQABAAD/2wCEAAkGBhAPDxAPDhAQDw8QEBQXDw8UDxAQFRYVFhQVFRwWFhcYGygfFxojGRUaIDIgIycpLC4sFx4xNTAsNScrLCkBCQoKDQwNFQ8PFCkYFBgpKSkpKSkpKSkpKSkpKSkpKSkpKSkpKSkpKSkpKSkpKSkpKSkpKSkpKSkpKSkpKSkpKf/AABEIAGMB/AMBIgACEQEDEQH/xAAcAAEAAgMBAQEAAAAAAAAAAAAABwgBBQYEAwL/xABNEAABAwICBQUMBwQIBgMAAAABAAIDBBEFBwYSITFBNVFhcXQIEyIyNHJzgZGxsrMUM0JigqG0I1KSwxUkQ1N1osHCGCVVY5PSVNHw/8QAFQEBAQAAAAAAAAAAAAAAAAAAAAH/xAAYEQEBAQEBAAAAAAAAAAAAAAAAARFBIf/aAAwDAQACEQMRAD8AnFYCWWUGEWUQFhLLKDCIiAiysICyiIC1Gk+lNNhtOamqcWsuGsa0az3vNyGMHE7D0AAk2C26ijP/AAuaSmpahgLoaeR/f7bdXXaAHnoBBF+Gsg92CZ60NROyGWGelEjg1ksne3M1ibAOLXEtueO7nK77FvJp/QyfAVUano31D2wQNMksx1YmN2lxPN0cb8BtVsaiFzKFzHnWcylLXO5yI7E+1BUiDxG+aPcrVZfckYb2Gn+U1VVg8Rvmj3K1WX3JGG9hp/lNRahXO7lp/ZYP5i33c8/XYj6Om+KdaHO7lp/ZYP5i33c8/XYj6Om+KdBNiIiIIiICIiAiIgIiwgyiIgIiICIiAiLFkGUREBERARYWUBERAREQEWLJZBlERAREQEREBFhLIMoiwgysIUsgrHmly3iHpY/08S9+X/k83aT8qJeDNLlvEPSx/p4l78v/ACebtJ+VEirHIi5PTPMmiwvwJS6apIu2mjsX253k7GDr38AUR1iKveL55YnMSKcQUbCNgazvzx0679n+VaM5m4xe/wDSE38FPb2d7si4tAirrhWdmLQEd9fDVsG8SRCNx6nx2A/hKlLQrNmjxItheDSVZ3QSOBa82296fudx2Gx2bkR3CL8veACSQABckmwA6VF+lWetNA50WHxiseN8xfqQX+6RcyeoW6UEpIq11+cGMzG4qmwD92GCNo9rw4/mvLFmhjLTcYhKdu50dO4H2sRcWeRQTgWfdXGQK6CKpZfa+L9jIB5pJa72tUvaM6WUmJRd+o5Q8DY9hBa9h5nsO0e48ERuFhzQQQQCCNoIuCFlcVm7jNRR4W6alldDKJ4Wh7bXs51iNoI3IOmoMApKdzn09NTwPebvdHDHGXE85aNq+mL+TT+hk+Aqu2AZiYs+spI318z2SVcDHtIisWulY0g2ZxBKsTi/k0/oZPgKCoEHiN80e5Wqy+5Iw3sNP8pqqrB4jfNHuVqsvuSMN7DT/Kai1Cud3LT+ywfzFvu55+uxH0dN8U60Od3LT+ywfzFvu55+uxH0dN8U6CbEREQRYXBZnZkswyP6PTlr6+Vvgt3iJp/tHjn5m8eoIO9WVWKk0+xyaRkMNdVSSyODY42thLnOPAeB+fAXJU/aG4RV01MBiFU+rqn7ZHHV1GfcZYC4H7x2k8wsEG/RYQlAuijvS3Oqjo3OhpWmtnbcO1HBsLSODpNtz0NB6bKNcTzmxecnUmipW32NhhaTbmLpNa/XYILHoovyR0jq61tcayokqDG+IML9Xwbh5NrAcyk9xttOwDeUGUUa6V530lK50VEz6dM3YXh2pA0+ksdf8II6Qo4xPOPF5z4M7KZt9jYYWbuYuk1ievYgsiiq0MxcXvf+kan2x/8AqtxhWdGLQEd8liq2X2tlia1x6A6PVt7ChixqKPtEc5aKtc2GoH0KocQGte4GN7jwZJsF78HAEqQEGUWFEmdelVbRVFGyjqZKdskMpeGBhuWuYBfWB5yglxFCWUGmWIVeJmGrq5Z4vosrtRwjA1mviAPgtHBxU2IMosIgyiwq145mLizKurYyvnYxlVO1jQIrBrZXtAF2cwCCyqLjMpMYnrMKjmqpXTSmaYGR1rkNkIG4AbguyQZRaDSzTejwuMPqpPDcD3qBlnSyW/dbwH3jYDnUR41nxXyuIo4YaWPbYvBnkI5zua09Fj1oJ7RVgfmdjJNziE3qjp2j2CNe/Dc5MYhI1p46lt9rZoGbuYGPVI/NFxY9ZUb6IZ2UlY5sNYz6FO42a4u14XE8A+w1T0OA32BKkcIjKLCIMrC89fiEVPG6aeRkUTBd8j3BrQOsqJ9JM/WglmGU/fN/9Yn1mN62xDwiPOLUEwrCrNXZr4xMbmtdEP3Yooo2j2tLvzXmjzIxdpuMRqPX3pw9hYi4tGir9guemIwkCqZDWR8Tq94k69Zvgk/hCljRDMahxTwYHmOoAu6mks2QDiW7bPHS26IgvNLlvEPSx/p4l78v/J5u0n5US8GaXLeIelj/AE8S9+X/AJPN2k/KiRUtZoad/wBFUoEVjV1BLacHaGgDwpXDiG3GziXDpVcJZXyvL3ufLLI+7nG73ve4+0knh1Bddm5jBqcYqQTdlNqwxjm1WhzvWXud7BzLd5F6MNqKuatlbrMpA1sN7W788El3W1lref0IPTopkTLMxsuJSupg6xFNFqmS333m4aegA9a7FuRuDhttSoJ/eNVLf8jb8lICIiGdJcg9Vjn4ZUOc4bqect29DZQBY+cD1hRHUU8kMjo5WvilifZ7Ddr2PafyI33HQQrhKHM+9GGhsOJRts/XENSRxaQdRx6QfB/EOZFcPjeZlfWUMVDM+zGgieYEh87fstk5gBvt42y9toOkwDR6pxCdtNRx98kIu4k6rGN3a73fZb+Z4ArXE22lWRyj0WbQ4bE9zQKira2Wd1ttnC7GdTWEesuPFBz+C5A0rGg11RNUScWxnvEY6Bvcfb6gtnVZFYS5pDBUwutse2oe63qfcH2KQ0RFdNOcpanDGOqIn/S6RvjvDdWSMc72jYW/eG7iANq5LAsdnoKhlVSv1JWHaNuq9t9scg+00/lvFiAVbZ7A4FrgCCLEEXBB4FVczA0bGHYlUUzBaEkSU45o5LkN6muDm9TQirIaMaRRYjSQ1cFwyVu1p3se0lrmHpDgR079xXJ558jP7TB8wLmO58xch9bRE+CQyeMdP1T/AMhGunzz5Gf2mD5gREFaN+X0Pbqb57FavF/Jp/QyfAVVTRvy+h7dTfPYrV4v5NP6GT4Ci1UCDxG+aPcrVZfckYb2Gn+U1VVg8Rvmj3K1WX3JGG9hp/lNQqFM7uWn9lg/mLf9zz9diPo6b4p1oc7uWn9lg/mLfdzz9diPo6b4p0OJrWVhcdmNmHHhMOqzVlrZQe8Q32Dh3yS25g/M7BxII+OZOY8eFRd6i1ZK6Vv7KM7Qxp2d9k6OYb3EcwJFenunq57nvlRU1EnnPke7/wDdQA4ALE089VOXyGSpqqiTabaz5Hu2AAD1AAbAABuCn7LDLNuGsFTUhr6+Ru072wtP9mw8Tzu47hs3lfXLPLZmFx9/n1ZK+RvhvG0RNP8AZx/6u49QC7pERBQPmpmi6qfJQ0Ly2lY4tnmaSDM4Gxa0jdEDs+95vjd3nJpWaHD+8xO1aisJjYQbObHb9o8cRZpDQeBeFX3D8PkqJYqeButLM9rIm7bXcbXNtzRvJ4AE8EV7NHdGqnEJhT0cWu8AFxJ1WRt3az3fZHRvPAKX8CyDpWNBr55amTiyMmCMdAt4Z67jqXdaIaKQYZSspoACd80tvCkktte7/QcBYLdIjS6OaIUWGNkFFF3kSWMhMkj76oNiS8nnUNZo5nvrnvo6J5bQtJbI9psagjft/uuYfa3nZZd1nZpU6koW00LtWatcWEg2c2FovIR13DPxk8FBOEYVJV1ENLTgGWeQMYOA4lxt9lrQXHoaUV69GdF6rEpu8Uces5oBkeTqxxtO4vdbZ0AXJtsGwqX8DyEoo2g1001VJxaxxgjB6NXwj63Lu9FtGIMNpWUtOPBbte8+NI873vPEn8hYDYAtsg4x+T2DFur9Dt94Tzh38WvdctpHkFEWl+G1D43jdDOe+RnoDwNZvWdbqUuIiKiYvg89JM+mq4nRTN8ZjrEEHc5p3OaecKS8psz5IpGYdXyF8LyG0tQ83dG47BE9x3sO4E7Qdm0EWkjMDQaLFaUsIDamME0s1trXfuu52OtYjqO8BVjmgc0vjkaWva5zJGHe1zSWuaeoghFXEUId0J5VQegm+ONd5lPpW7EcOYZXa1RTO7zOTvcWgFrz5zCD13XBd0J5VQegm+ONEavIvlg9im+ZCrCKveRfLB7FN8yFWEQEREGVUjSHy6t7bU/PerbKpOkPl1b22p+e9FieMj+Ro/T1HzXLf6caWswqikqnjXfcMgivbXldew6hYuPQ0rQZH8ix+nqPmuXC5+Yu6Svp6QH9nT0/fCLna+VxFyOhsYsfvlER5i2LTVU0lTVSGSaQ3e87ABwDR9lo4Dgu70LyYqa5jaiseaOneAY2BodO8HjZ2yMc17noC1WVOi7cQxOMSt1qemb36ZpFw4tIDGHoL9vSGEcVZVFR9DkZhDRZzamQ/vOqZAfY2w/JabHsgYC0uw+pkikA2RzESxk82sBrN69vUpaREVFxjB56SZ9NVRmKZnjMO0EHc5p3OaeBCljJfMF73NwureXnVJo5XG5s0XMLid9hctPMCOAW8zu0YbU4eaxrf29F4WsBtMJID2noHjfh6SoFpK99PLHURm0kEjZGG9trCHW6ja3USirgLx4zjENHTyVNS8RwxNu935AAcXEkADiSAvtR1Iljjlb4sjGub1OAI96hHPbSl0tUzDo3fsaZrXzgHxpni7QfMZY798nQERyGm+nFRi0+vLdlOx39Xpr3awfvO/ekI3nhuHT6NCst6zFv2kerBShxDqp4JBI2ERtH1hB2XuAOe4svzlzob/StaIn3FNEA+qcCQdW9mxg8C8gi/AB3GysxS0rIo2RRMbHHG0NYxoDWtaBYAAbgAiuBwvIzC4mjv4nqnje58zox/DHYW67r21eTWDSCwpnRm3jRzzsPxWPrC7ZERBuleRM0LXS4bKalo2mmk1Wy2+48Wa/qIHWVF7HvikBaXxTRP2Ea0cjHtNutrgdiuEoqzp0CZLC/FKZoE8Db1TQAO+RDe8/eYNt+LQRwCLqGcVxSWrnkqahwfNLq98cAG3LWNYDYcbNF+m+7cuuy/wDJ5u0n5US4ddxl/wCTzdpPyokHOaW8pYj/AIhV/qJFNGQlOG4VI/jLWSk/hDGD8mqF9LeUsR/xCr/USKbsieRx2qf4kEhoiIguNzfgD8Erb/Yax462SscPcuyXI5s8h4h6H/e1BWWRtwRz7PbsVxKaMNYxo3Na0DqAsqe83WPeriReKOoe5Fr9IiIgoJ7oGACvo5B4z6V7XdIZJcfGfap2UG90H5XQ9nl+YxBrsiD/AM3f00M3zadSFnnyM/tMHzAo9yI5Xd2Gb5sCkLPPkZ/aYPmBBBWjfl9D26m+exWrxfyaf0MnwFVU0b8voe3U3z2K1eL+TT+hk+AotVAg8Rvmj3K1WX3JGG9hp/lNVVYPEb5o9ytVl9yRhvYaf5TUKhXO7lp/ZYP5i33c8/XYj6Km+KdaHO7lp/ZYP5i+WWmmsWEsxGaQd8mkjp200I2a7wZr3P2WtuCT0jiQCEyaf6ew4TBrG0lVID9Hp7+Mf33czBxPqG1VsxbFZamaSpqXmSaQ3e8+5o4NA2AcF9cWxaorqh09Q501RM4AANJJJNmxxtHDbYNHPxJX6xzAKmgm7xWRGKUsa8NuHAtcN4I2Gx2HmIKCb8qMtmUMbK6p1JayZl2FpD2QxuF9Vh3FxG9w6hs3yOoTyXzA705uF1b/ANm8/wBReT4rt5hJ5jtLem45gpsRBERBX3PTEjJirYb+DTUzABzOkc5zj7Az2L65D4QJcSlqHAEUlP4F+EkxLQ4c1mNePxLR5suJxyvvwdCB1fRoT7yV2Pc7/WYn5tJ76lFTQiIiK7Z2YmZsXfHe7aaCOMDmc4d9d7Q9vsC2WQOFNkrqqpcLmmp2NZ0Onc67uvViI/EVzOaQ/wCd4hf+9j/TxLvO54kGriTPtB9O4+aWyAfm13tRUwoiIgiIgKumdODinxd8jRZtVEyX8YvG/wCFp9asYoM7oNw+mUI4imlv1GRtvcUHyyBxIsr6mnudWemDwOGtE8C/sl/JejuhPKqD0E3xxrTZHtJxltuFJPf2xD3lbnuhPKqD0E3xxorVZF8sHsU3xwqwir3kXywexTfMhVhEQREQFUnSHy6t7bU/PerbqpGkPl1b22p+e9FieMj+Ro/T1HzXKJ83pC7HK0H7PeGjq+jRO97ipYyP5Gi9PUfNcolzb5dr/Og/SwIOz7nmAa2IycbU7R6u/OPvHsUyqH+558TEfSQfC9TAiCIiDWaT04koKyNwu19LMCOuNyqTGbsBPFov6wrd495JVdnl+W5VEh8Rvmj3IsWt0FmLsKw57t7qKAn/AMTVWPHMSNVV1NSTrd/qJHg/dLzq+xmqPUrL6Dj/AJNh9v8Ap8Fv/C1VXg8Rvmj3ILBZE4SIsLNRbw6qokcT92NxhaOq7HHrcVI647KB4OB0WrwbKD5zZ5AfzBXYogiIgL8yRhzS1wBa4EOB4g7CF+kQVHx3C/olXU0u4QTyMb5gcdT/ACFq6vL/AMnm7SflRLV5lOBxrEbf349oijB/Nb3LagdJSzuaCQKpw3f9qH/7RXJ6W8pYj/iFX+okU3ZE8jjtU/xKEdLeUsR/xCr/AFEim7Inkcdqn+JBIaIiILks2eRMQ9D/AL2rrVyWbPImIeh/3tQVm5use9XEi8UdQ9yp3zdY96uJF4o6h7kWv0iIiCg3ug/K6Hs8vzGKclBvdB+V0PZ5fmMQa7Ijld3YZvmwKQs8+Rn9pg+YFHuRHK7uwzfNgUhZ58jP7TB8wIIK0b8voe3U3z2K1eL+TT+hk+Aqqmjfl9D26m+exWrxfyaf0MnwFFqoEHiN80e5Wqy+5Iw3sNP8pqqrB4jfNHuVqsvuSMN7DT/KahUK53ctP7LB/MXCMaXENaC5ziA1rQXEkmwAA2kk7LBd3ndy0/ssH8xbTILC4ZayrmkYHyU0cXeHHbqGQyhxA3XIaBfeBfnKDrMrcrhQhtbWtDq5w/Zx7HCnaRuHAyEb3cNw4l2+zF0GZi1KWjVbVRAupZTwdxY4/uOsAfUeC6tERT6op5IpHRyNdFLE+z2nwXMe09G4g7QR0EKweVGYIxKD6PUOH06nb4d7AyxiwEoHPuDgNxI4ELU5y5e/SGHEqRhNRE0fSY2jbLE37QHF7B7Rs3gKGcHxeajniqqV2rNEbsdvaRxa4cWuGwjmPUirdItLohpVDidIyph2E7JYr3dHIANZjvbcHiCDxW6RFZc1+XMQ8+H9NCuz7nf6zE/NpPfUrjM1+XMQ8+H9NCuz7nf6zE/NpPfUoqZ0RERX7PXCzFijJ7eBVU7bH78RLXX/AAuYvlkljwpsU7w82ZWxd7HpWEvZ7RrjrIUq5qaIHEsPc2JutU0577Tji4gEOj/E2467KtjJHNcHNLmPY4FrhdrmuabgjmcCPaEVcRFxGW2ZEeKRCKUtjr4m/tYtwkA2d9j52niN7SeaxPbogiIUBVpzYx0VmLzlh1o6cNgYb3BLLl5H43EfhUqZp5ksoIX0tK8Or5W2FrHvDSPrHfe/dbz7dwVf6amkleyKJrpZZHBsbBtc97ju6yeJ6SUWJW7n3CSZqysI8FjGQsP3nHvj7eoM9qx3QsRFRh7+BhqAOtroT/uCk/QjRhuGUENICHPaC6Z4+1K7a49V9g6AFoM59G3VmGGSIF0tG/vzWgXLmBpbIB+E634AiItyarmw41AHbO/RTRDzi0SD5dvWFY9U+o6x8Mkc8LtWSJ7Xxu5nNII6x/oSrQ6FaZwYrTNmiIbK0AVEF/CjfbaCOLeY8QiugREuiPzJIGtLnGwaCSegbVUKuq+/TTTDdNNLIOp8jnj8ipyzj0/ZT08mH07w6qqG6s2qfqYnDaSRue4bAOkngoLpKOSaSOCButLK9rImgb3ONh6hvPQCixYfJSAswWAuFteWdw6jM+x/JRDm3y7X+dB+kgViNH8HbR0lPSs2tgiYy/OQNp9ZufWq75t8u1/nQfpIER3Hc8+JiPpIPhepgUP9zz4mI+kg+F6mBCiIiDw495JVdnl+W5VEh8Rvmj3K3ePeSVXZ5fluVQ4fEb5o9yLFq8v+SMN7DT/Kaq3aWYUaTEK2mIA73UyaoG7Uee+M/wAj2qyOX/JGG9hp/lNUe576IOd3vFIWk6jRHVgcGXJZKegElp6HN4BEevILHg+lqKFx8OCUyRjiYpdp67SB38QUrKpmjekE2H1UVXT7Xxk6zCbB7D4zHdBHsIB4Kzei2lVNidO2opXXG6SM2D438WPHA9O4jaLhFbhEREF8K+uZBFJNK4NjiY573E2Aa0XJ/JfclQfnDmOypBw2ifrQh39bmafBeWn6pp4tB2uO42tzoIxxGvNRPNUOuHTzSSEHeNdxdb1A29Sn7JXBBDhEckjfCqpZJrEDxTaNlugsja78ShPQ/ReTE6yKkjuGk61RIP7OIeM7rPijpI5irUU1MyJjI42hrI2hrGjcGtFgB1AItVT0t5SxH/EKv9RIpuyJ5HHap/iWvxbIeGoqaioNdMw1E8spYIoiGmR7nkAnabay7TQnRJuFUgpGSumaJHv13NDTd5uRYbERv0REBclmzyJiHof97V1q1WlGAtxCjno3PMbZ2apeAHEC4OwHqQVO5use9XEi8UdQ9yiT/h5h/wCoT/8AhiUuNFgBzBFZRERBQb3QfldD2eX5jFOS4rT3LOPGJYJX1MkBhY5oDI2PvrEHbrdSCMciOV3dhm+bApCzz5Gf2mD4wvpoPlPHhNUaplVLO4wuj1HRsaLOcx17t8wLodMdFI8UpTSSyPiYXsdrs1S67DceMCN6Csujfl9D26m+exWrxfyaf0MnwFR3h2Q9LBPDOKyqcYZo5GtLYbExvDwDZt7XCkqqgEkb4ybB7HNJ5tYEf6oKdQeI3zR7larL7kjDew0/ymrh29zzSAACtq7Dd4MH/opKwTC20lLT0rHF7KeFkbXOtchjQ0E247EVAed3LT+ywfzFvu55+uxH0VN8U67DTDKSnxSrNXLUzxPMbGarBEW2Zex8JpN9pXu0Fy4hwd07oZ5pjUNjDu+CMW1C8i2qB++UR1qysIgFV9zcy++gTfTKVh+h1DzrtA2QyuN7dDHG5HMbji0KwS82JYbFUwyU87BJDKwtkYeIPuPTwQVpy/01fhNWJdrqaWzauIbbt4PaP323v0i45rWao6uOaNksT2yRyNDo3tNw5pFwQeayi7/h7pP/AJtX7IP/AEXbaGaJf0XTmmZUTVEWsXRiUMuy+0hpaB4JO23WioFzX5cxDz4f00K7Pud/rMT82k99Sul0nyZpsQrJqx9VURPnLS5jBEWjVjbGLazSdzAttoJl3Dg5qDDNNMagRh3fBGLd775a2qB/eH2IOsRERBRHmjlK6Z76/DGAyuOtU0osNc8ZIuGvzt+1vG2+tLiIKese+N92l8Usbt4Lo5GOHVZzXBSFgeeeI07QypjirWgbHOJgk9bmgtd/CPWpc0oy9w/EvCqYQJrWFRGe9yjrcPGHQ4EKO8S7nt4JNJXtLeDZ4Df1vYbf5UV6Hd0OzV2YdJr23GpYG369W9vUuax/O3EqppZAI6FhFiYyZJfVI4Wb6m36V6hkFiV/KKIDn15z+Xe1ucK7nsAg1lc5zdngQQiP/O8u2dTQgiKlpZZ5RHEySeeZxs1oL3vcdpJ4k8S49ZKnnLDK0Yd/W6zVfXOaQxoN2QNO8NP2nni71DiT1ujeh1FhrS2jgbGXDw5Dd8jvOe67jv3XsFuUBCEREQPmVlNJSvfV4bEZKVxJkp2C7oTvJY0bXR9A2t6t0cYdiMsEjZ6aV8MrfFljdqm191xvHQbhW/XK6Q5Y4ZXuMk1OGTO8aaFxheTzu1djz5wKLqH6TO3GI2hpfTTWHjSU51j16j2j8l5cWzdxepYWGobTtOw/R4+9OIP3yXOHW0grvZ+57pSf2ddVNHM5kD/c0L7UXc/0LSDNVVcwG9oMUQP8Lbj1FBB0ML5ZAyNr5ZpXGzGgvke47T0uPEn1lTvlXleaC1bXAGsc20cVw4QNO/aNhkO4kbANg4k9lo/ofQ4eCKOnjiJFnSWLpHedI67j7VuUBVnzb5dr/Og/SQKzCjnSvJiLEa2atdWTQun1LxtijcBqRsj2E7dzL+tEaXuefExH0kHwvUwLk9AcvmYO2drJ31Hf3MJL2NZbUDhs1d/jfkusQEREHhx7ySq7PL8tyqJD4jfNHuVwq6l77FJETqiSNzNbfbWaW3/NRS3ud4AABiE9gLfUxIrvsv8AkjDew0/ymreTwNkY5kjQ9j2lr2kAgtIsQRxBC8mB4WKSlp6Vri9tPCyNryACQxobcjn2L3IivGYWU82HOfUUbXT0BN7C75IB+67i5g4O3gb+c8ZhOM1FJIJ6Od8ElvHYRYjmc03a8dDgQrdWXD6SZPYbWudI1jqSZxu6SAhgcb3u6MgsJN9psD0orhcKz/qmANqqSGcjfJHI6An8JDhf1he+p7oYW/Y4c7W/7lS1o/ytN/yXhre59qmn9hW08gvsEkUkRt1tLtvqXnhyBxAnw6mjY3iQZpD7C1vvQ8c/pRmjiOItdHJI2np3b4IQWBw5nvJ1ndWwHiFpdHdGarEJhBRRa7hbXcbtjjHO91vBHRvPAKXsFyBpYyHVtTLVHjGwfR4z12Jf7HBSVheEQUkTYaWGOCJu5jGho6zbeekoNLoLoPBhNP3qM98mksaioIsXuHAD7LBwb7ySV0qIiMoiICIiAiIgIiICIiAsIiAiyiDCyiIMIiICIiAiyiDCIiAiIgIiICIiAiIgIiICyiIMIiICIiAiIgIiICIiAiIgIiICyiIMIiICIiAiIgIiICIiAiI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4" y="5383716"/>
            <a:ext cx="2421935" cy="471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1" y="3959995"/>
            <a:ext cx="1745993" cy="1745993"/>
          </a:xfrm>
          <a:prstGeom prst="rect">
            <a:avLst/>
          </a:prstGeom>
        </p:spPr>
      </p:pic>
      <p:sp>
        <p:nvSpPr>
          <p:cNvPr id="20" name="AutoShape 14" descr="data:image/jpeg;base64,/9j/4AAQSkZJRgABAQAAAQABAAD/2wCEAAkGBhAPDxAPDhAQDw8QEBQXDw8UDxAQFRYVFhQVFRwWFhcYGygfFxojGRUaIDIgIycpLC4sFx4xNTAsNScrLCkBCQoKDQwNFQ8PFCkYFBgpKSkpKSkpKSkpKSkpKSkpKSkpKSkpKSkpKSkpKSkpKSkpKSkpKSkpKSkpKSkpKSkpKf/AABEIAGMB/AMBIgACEQEDEQH/xAAcAAEAAgMBAQEAAAAAAAAAAAAABwgBBQYEAwL/xABNEAABAwICBQUMBwQIBgMAAAABAAIDBBEFBwYSITFBNVFhcXQIEyIyNHJzgZGxsrMUM0JigqG0I1KSwxUkQ1N1osHCGCVVY5PSVNHw/8QAFQEBAQAAAAAAAAAAAAAAAAAAAAH/xAAYEQEBAQEBAAAAAAAAAAAAAAAAARFBIf/aAAwDAQACEQMRAD8AnFYCWWUGEWUQFhLLKDCIiAiysICyiIC1Gk+lNNhtOamqcWsuGsa0az3vNyGMHE7D0AAk2C26ijP/AAuaSmpahgLoaeR/f7bdXXaAHnoBBF+Gsg92CZ60NROyGWGelEjg1ksne3M1ibAOLXEtueO7nK77FvJp/QyfAVUano31D2wQNMksx1YmN2lxPN0cb8BtVsaiFzKFzHnWcylLXO5yI7E+1BUiDxG+aPcrVZfckYb2Gn+U1VVg8Rvmj3K1WX3JGG9hp/lNRahXO7lp/ZYP5i33c8/XYj6Om+KdaHO7lp/ZYP5i33c8/XYj6Om+KdBNiIiIIiICIiAiIgIiwgyiIgIiICIiAiLFkGUREBERARYWUBERAREQEWLJZBlERAREQEREBFhLIMoiwgysIUsgrHmly3iHpY/08S9+X/k83aT8qJeDNLlvEPSx/p4l78v/ACebtJ+VEirHIi5PTPMmiwvwJS6apIu2mjsX253k7GDr38AUR1iKveL55YnMSKcQUbCNgazvzx0679n+VaM5m4xe/wDSE38FPb2d7si4tAirrhWdmLQEd9fDVsG8SRCNx6nx2A/hKlLQrNmjxItheDSVZ3QSOBa82296fudx2Gx2bkR3CL8veACSQABckmwA6VF+lWetNA50WHxiseN8xfqQX+6RcyeoW6UEpIq11+cGMzG4qmwD92GCNo9rw4/mvLFmhjLTcYhKdu50dO4H2sRcWeRQTgWfdXGQK6CKpZfa+L9jIB5pJa72tUvaM6WUmJRd+o5Q8DY9hBa9h5nsO0e48ERuFhzQQQQCCNoIuCFlcVm7jNRR4W6alldDKJ4Wh7bXs51iNoI3IOmoMApKdzn09NTwPebvdHDHGXE85aNq+mL+TT+hk+Aqu2AZiYs+spI318z2SVcDHtIisWulY0g2ZxBKsTi/k0/oZPgKCoEHiN80e5Wqy+5Iw3sNP8pqqrB4jfNHuVqsvuSMN7DT/Kai1Cud3LT+ywfzFvu55+uxH0dN8U60Od3LT+ywfzFvu55+uxH0dN8U6CbEREQRYXBZnZkswyP6PTlr6+Vvgt3iJp/tHjn5m8eoIO9WVWKk0+xyaRkMNdVSSyODY42thLnOPAeB+fAXJU/aG4RV01MBiFU+rqn7ZHHV1GfcZYC4H7x2k8wsEG/RYQlAuijvS3Oqjo3OhpWmtnbcO1HBsLSODpNtz0NB6bKNcTzmxecnUmipW32NhhaTbmLpNa/XYILHoovyR0jq61tcayokqDG+IML9Xwbh5NrAcyk9xttOwDeUGUUa6V530lK50VEz6dM3YXh2pA0+ksdf8II6Qo4xPOPF5z4M7KZt9jYYWbuYuk1ievYgsiiq0MxcXvf+kan2x/8AqtxhWdGLQEd8liq2X2tlia1x6A6PVt7ChixqKPtEc5aKtc2GoH0KocQGte4GN7jwZJsF78HAEqQEGUWFEmdelVbRVFGyjqZKdskMpeGBhuWuYBfWB5yglxFCWUGmWIVeJmGrq5Z4vosrtRwjA1mviAPgtHBxU2IMosIgyiwq145mLizKurYyvnYxlVO1jQIrBrZXtAF2cwCCyqLjMpMYnrMKjmqpXTSmaYGR1rkNkIG4AbguyQZRaDSzTejwuMPqpPDcD3qBlnSyW/dbwH3jYDnUR41nxXyuIo4YaWPbYvBnkI5zua09Fj1oJ7RVgfmdjJNziE3qjp2j2CNe/Dc5MYhI1p46lt9rZoGbuYGPVI/NFxY9ZUb6IZ2UlY5sNYz6FO42a4u14XE8A+w1T0OA32BKkcIjKLCIMrC89fiEVPG6aeRkUTBd8j3BrQOsqJ9JM/WglmGU/fN/9Yn1mN62xDwiPOLUEwrCrNXZr4xMbmtdEP3Yooo2j2tLvzXmjzIxdpuMRqPX3pw9hYi4tGir9guemIwkCqZDWR8Tq94k69Zvgk/hCljRDMahxTwYHmOoAu6mks2QDiW7bPHS26IgvNLlvEPSx/p4l78v/J5u0n5US8GaXLeIelj/AE8S9+X/AJPN2k/KiRUtZoad/wBFUoEVjV1BLacHaGgDwpXDiG3GziXDpVcJZXyvL3ufLLI+7nG73ve4+0knh1Bddm5jBqcYqQTdlNqwxjm1WhzvWXud7BzLd5F6MNqKuatlbrMpA1sN7W788El3W1lref0IPTopkTLMxsuJSupg6xFNFqmS333m4aegA9a7FuRuDhttSoJ/eNVLf8jb8lICIiGdJcg9Vjn4ZUOc4bqect29DZQBY+cD1hRHUU8kMjo5WvilifZ7Ddr2PafyI33HQQrhKHM+9GGhsOJRts/XENSRxaQdRx6QfB/EOZFcPjeZlfWUMVDM+zGgieYEh87fstk5gBvt42y9toOkwDR6pxCdtNRx98kIu4k6rGN3a73fZb+Z4ArXE22lWRyj0WbQ4bE9zQKira2Wd1ttnC7GdTWEesuPFBz+C5A0rGg11RNUScWxnvEY6Bvcfb6gtnVZFYS5pDBUwutse2oe63qfcH2KQ0RFdNOcpanDGOqIn/S6RvjvDdWSMc72jYW/eG7iANq5LAsdnoKhlVSv1JWHaNuq9t9scg+00/lvFiAVbZ7A4FrgCCLEEXBB4FVczA0bGHYlUUzBaEkSU45o5LkN6muDm9TQirIaMaRRYjSQ1cFwyVu1p3se0lrmHpDgR079xXJ558jP7TB8wLmO58xch9bRE+CQyeMdP1T/AMhGunzz5Gf2mD5gREFaN+X0Pbqb57FavF/Jp/QyfAVVTRvy+h7dTfPYrV4v5NP6GT4Ci1UCDxG+aPcrVZfckYb2Gn+U1VVg8Rvmj3K1WX3JGG9hp/lNQqFM7uWn9lg/mLf9zz9diPo6b4p1oc7uWn9lg/mLfdzz9diPo6b4p0OJrWVhcdmNmHHhMOqzVlrZQe8Q32Dh3yS25g/M7BxII+OZOY8eFRd6i1ZK6Vv7KM7Qxp2d9k6OYb3EcwJFenunq57nvlRU1EnnPke7/wDdQA4ALE089VOXyGSpqqiTabaz5Hu2AAD1AAbAABuCn7LDLNuGsFTUhr6+Ru072wtP9mw8Tzu47hs3lfXLPLZmFx9/n1ZK+RvhvG0RNP8AZx/6u49QC7pERBQPmpmi6qfJQ0Ly2lY4tnmaSDM4Gxa0jdEDs+95vjd3nJpWaHD+8xO1aisJjYQbObHb9o8cRZpDQeBeFX3D8PkqJYqeButLM9rIm7bXcbXNtzRvJ4AE8EV7NHdGqnEJhT0cWu8AFxJ1WRt3az3fZHRvPAKX8CyDpWNBr55amTiyMmCMdAt4Z67jqXdaIaKQYZSspoACd80tvCkktte7/QcBYLdIjS6OaIUWGNkFFF3kSWMhMkj76oNiS8nnUNZo5nvrnvo6J5bQtJbI9psagjft/uuYfa3nZZd1nZpU6koW00LtWatcWEg2c2FovIR13DPxk8FBOEYVJV1ENLTgGWeQMYOA4lxt9lrQXHoaUV69GdF6rEpu8Uces5oBkeTqxxtO4vdbZ0AXJtsGwqX8DyEoo2g1001VJxaxxgjB6NXwj63Lu9FtGIMNpWUtOPBbte8+NI873vPEn8hYDYAtsg4x+T2DFur9Dt94Tzh38WvdctpHkFEWl+G1D43jdDOe+RnoDwNZvWdbqUuIiKiYvg89JM+mq4nRTN8ZjrEEHc5p3OaecKS8psz5IpGYdXyF8LyG0tQ83dG47BE9x3sO4E7Qdm0EWkjMDQaLFaUsIDamME0s1trXfuu52OtYjqO8BVjmgc0vjkaWva5zJGHe1zSWuaeoghFXEUId0J5VQegm+ONd5lPpW7EcOYZXa1RTO7zOTvcWgFrz5zCD13XBd0J5VQegm+ONEavIvlg9im+ZCrCKveRfLB7FN8yFWEQEREGVUjSHy6t7bU/PerbKpOkPl1b22p+e9FieMj+Ro/T1HzXLf6caWswqikqnjXfcMgivbXldew6hYuPQ0rQZH8ix+nqPmuXC5+Yu6Svp6QH9nT0/fCLna+VxFyOhsYsfvlER5i2LTVU0lTVSGSaQ3e87ABwDR9lo4Dgu70LyYqa5jaiseaOneAY2BodO8HjZ2yMc17noC1WVOi7cQxOMSt1qemb36ZpFw4tIDGHoL9vSGEcVZVFR9DkZhDRZzamQ/vOqZAfY2w/JabHsgYC0uw+pkikA2RzESxk82sBrN69vUpaREVFxjB56SZ9NVRmKZnjMO0EHc5p3OaeBCljJfMF73NwureXnVJo5XG5s0XMLid9hctPMCOAW8zu0YbU4eaxrf29F4WsBtMJID2noHjfh6SoFpK99PLHURm0kEjZGG9trCHW6ja3USirgLx4zjENHTyVNS8RwxNu935AAcXEkADiSAvtR1Iljjlb4sjGub1OAI96hHPbSl0tUzDo3fsaZrXzgHxpni7QfMZY798nQERyGm+nFRi0+vLdlOx39Xpr3awfvO/ekI3nhuHT6NCst6zFv2kerBShxDqp4JBI2ERtH1hB2XuAOe4svzlzob/StaIn3FNEA+qcCQdW9mxg8C8gi/AB3GysxS0rIo2RRMbHHG0NYxoDWtaBYAAbgAiuBwvIzC4mjv4nqnje58zox/DHYW67r21eTWDSCwpnRm3jRzzsPxWPrC7ZERBuleRM0LXS4bKalo2mmk1Wy2+48Wa/qIHWVF7HvikBaXxTRP2Ea0cjHtNutrgdiuEoqzp0CZLC/FKZoE8Db1TQAO+RDe8/eYNt+LQRwCLqGcVxSWrnkqahwfNLq98cAG3LWNYDYcbNF+m+7cuuy/wDJ5u0n5US4ddxl/wCTzdpPyokHOaW8pYj/AIhV/qJFNGQlOG4VI/jLWSk/hDGD8mqF9LeUsR/xCr/USKbsieRx2qf4kEhoiIguNzfgD8Erb/Yax462SscPcuyXI5s8h4h6H/e1BWWRtwRz7PbsVxKaMNYxo3Na0DqAsqe83WPeriReKOoe5Fr9IiIgoJ7oGACvo5B4z6V7XdIZJcfGfap2UG90H5XQ9nl+YxBrsiD/AM3f00M3zadSFnnyM/tMHzAo9yI5Xd2Gb5sCkLPPkZ/aYPmBBBWjfl9D26m+exWrxfyaf0MnwFVU0b8voe3U3z2K1eL+TT+hk+AotVAg8Rvmj3K1WX3JGG9hp/lNVVYPEb5o9ytVl9yRhvYaf5TUKhXO7lp/ZYP5i33c8/XYj6Km+KdaHO7lp/ZYP5i+WWmmsWEsxGaQd8mkjp200I2a7wZr3P2WtuCT0jiQCEyaf6ew4TBrG0lVID9Hp7+Mf33czBxPqG1VsxbFZamaSpqXmSaQ3e8+5o4NA2AcF9cWxaorqh09Q501RM4AANJJJNmxxtHDbYNHPxJX6xzAKmgm7xWRGKUsa8NuHAtcN4I2Gx2HmIKCb8qMtmUMbK6p1JayZl2FpD2QxuF9Vh3FxG9w6hs3yOoTyXzA705uF1b/ANm8/wBReT4rt5hJ5jtLem45gpsRBERBX3PTEjJirYb+DTUzABzOkc5zj7Az2L65D4QJcSlqHAEUlP4F+EkxLQ4c1mNePxLR5suJxyvvwdCB1fRoT7yV2Pc7/WYn5tJ76lFTQiIiK7Z2YmZsXfHe7aaCOMDmc4d9d7Q9vsC2WQOFNkrqqpcLmmp2NZ0Onc67uvViI/EVzOaQ/wCd4hf+9j/TxLvO54kGriTPtB9O4+aWyAfm13tRUwoiIgiIgKumdODinxd8jRZtVEyX8YvG/wCFp9asYoM7oNw+mUI4imlv1GRtvcUHyyBxIsr6mnudWemDwOGtE8C/sl/JejuhPKqD0E3xxrTZHtJxltuFJPf2xD3lbnuhPKqD0E3xxorVZF8sHsU3xwqwir3kXywexTfMhVhEQREQFUnSHy6t7bU/PerbqpGkPl1b22p+e9FieMj+Ro/T1HzXKJ83pC7HK0H7PeGjq+jRO97ipYyP5Gi9PUfNcolzb5dr/Og/SwIOz7nmAa2IycbU7R6u/OPvHsUyqH+558TEfSQfC9TAiCIiDWaT04koKyNwu19LMCOuNyqTGbsBPFov6wrd495JVdnl+W5VEh8Rvmj3IsWt0FmLsKw57t7qKAn/AMTVWPHMSNVV1NSTrd/qJHg/dLzq+xmqPUrL6Dj/AJNh9v8Ap8Fv/C1VXg8Rvmj3ILBZE4SIsLNRbw6qokcT92NxhaOq7HHrcVI647KB4OB0WrwbKD5zZ5AfzBXYogiIgL8yRhzS1wBa4EOB4g7CF+kQVHx3C/olXU0u4QTyMb5gcdT/ACFq6vL/AMnm7SflRLV5lOBxrEbf349oijB/Nb3LagdJSzuaCQKpw3f9qH/7RXJ6W8pYj/iFX+okU3ZE8jjtU/xKEdLeUsR/xCr/AFEim7Inkcdqn+JBIaIiILks2eRMQ9D/AL2rrVyWbPImIeh/3tQVm5use9XEi8UdQ9yp3zdY96uJF4o6h7kWv0iIiCg3ug/K6Hs8vzGKclBvdB+V0PZ5fmMQa7Ijld3YZvmwKQs8+Rn9pg+YFHuRHK7uwzfNgUhZ58jP7TB8wIIK0b8voe3U3z2K1eL+TT+hk+Aqqmjfl9D26m+exWrxfyaf0MnwFFqoEHiN80e5Wqy+5Iw3sNP8pqqrB4jfNHuVqsvuSMN7DT/KahUK53ctP7LB/MXCMaXENaC5ziA1rQXEkmwAA2kk7LBd3ndy0/ssH8xbTILC4ZayrmkYHyU0cXeHHbqGQyhxA3XIaBfeBfnKDrMrcrhQhtbWtDq5w/Zx7HCnaRuHAyEb3cNw4l2+zF0GZi1KWjVbVRAupZTwdxY4/uOsAfUeC6tERT6op5IpHRyNdFLE+z2nwXMe09G4g7QR0EKweVGYIxKD6PUOH06nb4d7AyxiwEoHPuDgNxI4ELU5y5e/SGHEqRhNRE0fSY2jbLE37QHF7B7Rs3gKGcHxeajniqqV2rNEbsdvaRxa4cWuGwjmPUirdItLohpVDidIyph2E7JYr3dHIANZjvbcHiCDxW6RFZc1+XMQ8+H9NCuz7nf6zE/NpPfUrjM1+XMQ8+H9NCuz7nf6zE/NpPfUoqZ0RERX7PXCzFijJ7eBVU7bH78RLXX/AAuYvlkljwpsU7w82ZWxd7HpWEvZ7RrjrIUq5qaIHEsPc2JutU0577Tji4gEOj/E2467KtjJHNcHNLmPY4FrhdrmuabgjmcCPaEVcRFxGW2ZEeKRCKUtjr4m/tYtwkA2d9j52niN7SeaxPbogiIUBVpzYx0VmLzlh1o6cNgYb3BLLl5H43EfhUqZp5ksoIX0tK8Or5W2FrHvDSPrHfe/dbz7dwVf6amkleyKJrpZZHBsbBtc97ju6yeJ6SUWJW7n3CSZqysI8FjGQsP3nHvj7eoM9qx3QsRFRh7+BhqAOtroT/uCk/QjRhuGUENICHPaC6Z4+1K7a49V9g6AFoM59G3VmGGSIF0tG/vzWgXLmBpbIB+E634AiItyarmw41AHbO/RTRDzi0SD5dvWFY9U+o6x8Mkc8LtWSJ7Xxu5nNII6x/oSrQ6FaZwYrTNmiIbK0AVEF/CjfbaCOLeY8QiugREuiPzJIGtLnGwaCSegbVUKuq+/TTTDdNNLIOp8jnj8ipyzj0/ZT08mH07w6qqG6s2qfqYnDaSRue4bAOkngoLpKOSaSOCButLK9rImgb3ONh6hvPQCixYfJSAswWAuFteWdw6jM+x/JRDm3y7X+dB+kgViNH8HbR0lPSs2tgiYy/OQNp9ZufWq75t8u1/nQfpIER3Hc8+JiPpIPhepgUP9zz4mI+kg+F6mBCiIiDw495JVdnl+W5VEh8Rvmj3K3ePeSVXZ5fluVQ4fEb5o9yLFq8v+SMN7DT/Kaq3aWYUaTEK2mIA73UyaoG7Uee+M/wAj2qyOX/JGG9hp/lNUe576IOd3vFIWk6jRHVgcGXJZKegElp6HN4BEevILHg+lqKFx8OCUyRjiYpdp67SB38QUrKpmjekE2H1UVXT7Xxk6zCbB7D4zHdBHsIB4Kzei2lVNidO2opXXG6SM2D438WPHA9O4jaLhFbhEREF8K+uZBFJNK4NjiY573E2Aa0XJ/JfclQfnDmOypBw2ifrQh39bmafBeWn6pp4tB2uO42tzoIxxGvNRPNUOuHTzSSEHeNdxdb1A29Sn7JXBBDhEckjfCqpZJrEDxTaNlugsja78ShPQ/ReTE6yKkjuGk61RIP7OIeM7rPijpI5irUU1MyJjI42hrI2hrGjcGtFgB1AItVT0t5SxH/EKv9RIpuyJ5HHap/iWvxbIeGoqaioNdMw1E8spYIoiGmR7nkAnabay7TQnRJuFUgpGSumaJHv13NDTd5uRYbERv0REBclmzyJiHof97V1q1WlGAtxCjno3PMbZ2apeAHEC4OwHqQVO5use9XEi8UdQ9yiT/h5h/wCoT/8AhiUuNFgBzBFZRERBQb3QfldD2eX5jFOS4rT3LOPGJYJX1MkBhY5oDI2PvrEHbrdSCMciOV3dhm+bApCzz5Gf2mD4wvpoPlPHhNUaplVLO4wuj1HRsaLOcx17t8wLodMdFI8UpTSSyPiYXsdrs1S67DceMCN6Csujfl9D26m+exWrxfyaf0MnwFR3h2Q9LBPDOKyqcYZo5GtLYbExvDwDZt7XCkqqgEkb4ybB7HNJ5tYEf6oKdQeI3zR7larL7kjDew0/ymrh29zzSAACtq7Dd4MH/opKwTC20lLT0rHF7KeFkbXOtchjQ0E247EVAed3LT+ywfzFvu55+uxH0VN8U67DTDKSnxSrNXLUzxPMbGarBEW2Zex8JpN9pXu0Fy4hwd07oZ5pjUNjDu+CMW1C8i2qB++UR1qysIgFV9zcy++gTfTKVh+h1DzrtA2QyuN7dDHG5HMbji0KwS82JYbFUwyU87BJDKwtkYeIPuPTwQVpy/01fhNWJdrqaWzauIbbt4PaP323v0i45rWao6uOaNksT2yRyNDo3tNw5pFwQeayi7/h7pP/AJtX7IP/AEXbaGaJf0XTmmZUTVEWsXRiUMuy+0hpaB4JO23WioFzX5cxDz4f00K7Pud/rMT82k99Sul0nyZpsQrJqx9VURPnLS5jBEWjVjbGLazSdzAttoJl3Dg5qDDNNMagRh3fBGLd775a2qB/eH2IOsRERBRHmjlK6Z76/DGAyuOtU0osNc8ZIuGvzt+1vG2+tLiIKese+N92l8Usbt4Lo5GOHVZzXBSFgeeeI07QypjirWgbHOJgk9bmgtd/CPWpc0oy9w/EvCqYQJrWFRGe9yjrcPGHQ4EKO8S7nt4JNJXtLeDZ4Df1vYbf5UV6Hd0OzV2YdJr23GpYG369W9vUuax/O3EqppZAI6FhFiYyZJfVI4Wb6m36V6hkFiV/KKIDn15z+Xe1ucK7nsAg1lc5zdngQQiP/O8u2dTQgiKlpZZ5RHEySeeZxs1oL3vcdpJ4k8S49ZKnnLDK0Yd/W6zVfXOaQxoN2QNO8NP2nni71DiT1ujeh1FhrS2jgbGXDw5Dd8jvOe67jv3XsFuUBCEREQPmVlNJSvfV4bEZKVxJkp2C7oTvJY0bXR9A2t6t0cYdiMsEjZ6aV8MrfFljdqm191xvHQbhW/XK6Q5Y4ZXuMk1OGTO8aaFxheTzu1djz5wKLqH6TO3GI2hpfTTWHjSU51j16j2j8l5cWzdxepYWGobTtOw/R4+9OIP3yXOHW0grvZ+57pSf2ddVNHM5kD/c0L7UXc/0LSDNVVcwG9oMUQP8Lbj1FBB0ML5ZAyNr5ZpXGzGgvke47T0uPEn1lTvlXleaC1bXAGsc20cVw4QNO/aNhkO4kbANg4k9lo/ofQ4eCKOnjiJFnSWLpHedI67j7VuUBVnzb5dr/Og/SQKzCjnSvJiLEa2atdWTQun1LxtijcBqRsj2E7dzL+tEaXuefExH0kHwvUwLk9AcvmYO2drJ31Hf3MJL2NZbUDhs1d/jfkusQEREHhx7ySq7PL8tyqJD4jfNHuVwq6l77FJETqiSNzNbfbWaW3/NRS3ud4AABiE9gLfUxIrvsv8AkjDew0/ymreTwNkY5kjQ9j2lr2kAgtIsQRxBC8mB4WKSlp6Vri9tPCyNryACQxobcjn2L3IivGYWU82HOfUUbXT0BN7C75IB+67i5g4O3gb+c8ZhOM1FJIJ6Od8ElvHYRYjmc03a8dDgQrdWXD6SZPYbWudI1jqSZxu6SAhgcb3u6MgsJN9psD0orhcKz/qmANqqSGcjfJHI6An8JDhf1he+p7oYW/Y4c7W/7lS1o/ytN/yXhre59qmn9hW08gvsEkUkRt1tLtvqXnhyBxAnw6mjY3iQZpD7C1vvQ8c/pRmjiOItdHJI2np3b4IQWBw5nvJ1ndWwHiFpdHdGarEJhBRRa7hbXcbtjjHO91vBHRvPAKXsFyBpYyHVtTLVHjGwfR4z12Jf7HBSVheEQUkTYaWGOCJu5jGho6zbeekoNLoLoPBhNP3qM98mksaioIsXuHAD7LBwb7ySV0qIiMoiICIiAiIgIiICIiAsIiAiyiDCyiIMIiICIiAiyiDCIiAiIgIiICIiAiIgIiICyiIMIiICIiAiIgIiICIiAiIgIiICyiIMIiICIiAiIgIiICIiAiIg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66" y="3175092"/>
            <a:ext cx="1675069" cy="1088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14" y="4475313"/>
            <a:ext cx="1458414" cy="777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19" y="1519099"/>
            <a:ext cx="1928813" cy="1017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1" y="2388555"/>
            <a:ext cx="1013214" cy="964755"/>
          </a:xfrm>
          <a:prstGeom prst="rect">
            <a:avLst/>
          </a:prstGeom>
        </p:spPr>
      </p:pic>
      <p:pic>
        <p:nvPicPr>
          <p:cNvPr id="3074" name="Picture 2" descr="http://www.economicvoice.com/wp-content/uploads/2013/12/notgoingtouni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20846"/>
          <a:stretch/>
        </p:blipFill>
        <p:spPr bwMode="auto">
          <a:xfrm rot="20245977">
            <a:off x="2208365" y="4731962"/>
            <a:ext cx="2760868" cy="13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7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6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789" y="1112518"/>
            <a:ext cx="6692013" cy="366050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www.cgi-group.co.uk/careers</a:t>
            </a:r>
            <a:r>
              <a:rPr lang="en-US" sz="2000" dirty="0" smtClean="0">
                <a:solidFill>
                  <a:schemeClr val="accent3"/>
                </a:solidFill>
              </a:rPr>
              <a:t/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@</a:t>
            </a:r>
            <a:r>
              <a:rPr lang="en-US" sz="2000" dirty="0" err="1" smtClean="0"/>
              <a:t>CGI_UK_Students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CGI UK Students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2024744" y="546709"/>
            <a:ext cx="592666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sz="8000" dirty="0" smtClean="0">
                <a:solidFill>
                  <a:schemeClr val="accent4">
                    <a:lumMod val="75000"/>
                  </a:schemeClr>
                </a:solidFill>
              </a:rPr>
              <a:t>Thank You</a:t>
            </a:r>
            <a:endParaRPr lang="en-GB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18" y="2897804"/>
            <a:ext cx="19050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0" y="2629807"/>
            <a:ext cx="190500" cy="190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0603" y="282533"/>
            <a:ext cx="6692013" cy="366050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ukstudents@cgi.com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the next 20 minutes or so!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65197" y="1968258"/>
            <a:ext cx="8250237" cy="488974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/>
              <a:t>Who are CGI?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/>
              <a:t>Our routes in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/>
              <a:t>The Degree Apprenticeship Programme </a:t>
            </a:r>
          </a:p>
          <a:p>
            <a:r>
              <a:rPr lang="en-GB" sz="1800" dirty="0" smtClean="0"/>
              <a:t>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/>
              <a:t>Questions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/>
              <a:t>Contact details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2807941"/>
              </p:ext>
            </p:extLst>
          </p:nvPr>
        </p:nvGraphicFramePr>
        <p:xfrm>
          <a:off x="3650368" y="827434"/>
          <a:ext cx="5961017" cy="439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173247" y="6483568"/>
            <a:ext cx="2570480" cy="195580"/>
            <a:chOff x="1341120" y="4528820"/>
            <a:chExt cx="2570480" cy="195580"/>
          </a:xfrm>
        </p:grpSpPr>
        <p:pic>
          <p:nvPicPr>
            <p:cNvPr id="8" name="Picture 7" descr="facebookM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1341120" y="4528820"/>
              <a:ext cx="185420" cy="185420"/>
            </a:xfrm>
            <a:prstGeom prst="rect">
              <a:avLst/>
            </a:prstGeom>
          </p:spPr>
        </p:pic>
        <p:pic>
          <p:nvPicPr>
            <p:cNvPr id="9" name="Picture 8" descr="twitterM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2562609" y="4528820"/>
              <a:ext cx="195580" cy="195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 bwMode="auto">
            <a:xfrm>
              <a:off x="1554480" y="4561840"/>
              <a:ext cx="1008129" cy="152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CGI UK Students |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 bwMode="auto">
            <a:xfrm>
              <a:off x="2844800" y="4561840"/>
              <a:ext cx="1066800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000" dirty="0" smtClean="0">
                  <a:latin typeface="Calibri" pitchFamily="34" charset="0"/>
                  <a:cs typeface="Arial" pitchFamily="34" charset="0"/>
                </a:rPr>
                <a:t>@</a:t>
              </a:r>
              <a:r>
                <a:rPr lang="en-GB" sz="1000" dirty="0" err="1" smtClean="0">
                  <a:latin typeface="Calibri" pitchFamily="34" charset="0"/>
                  <a:cs typeface="Arial" pitchFamily="34" charset="0"/>
                </a:rPr>
                <a:t>CGI_UK_Students</a:t>
              </a:r>
              <a:endParaRPr lang="en-GB" sz="1000" dirty="0" smtClean="0"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64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A3C56-E491-49B2-93F3-63532DF516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gray">
          <a:xfrm>
            <a:off x="1420239" y="3540868"/>
            <a:ext cx="1021404" cy="194554"/>
          </a:xfrm>
          <a:prstGeom prst="rect">
            <a:avLst/>
          </a:prstGeom>
          <a:solidFill>
            <a:srgbClr val="FFFFE7"/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4393659" y="3537625"/>
            <a:ext cx="1021404" cy="194554"/>
          </a:xfrm>
          <a:prstGeom prst="rect">
            <a:avLst/>
          </a:prstGeom>
          <a:solidFill>
            <a:srgbClr val="FFFFE7"/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Hi!</a:t>
            </a:r>
            <a:endParaRPr lang="en-GB" dirty="0"/>
          </a:p>
        </p:txBody>
      </p:sp>
      <p:pic>
        <p:nvPicPr>
          <p:cNvPr id="1026" name="Picture 2" descr="https://scontent-lhr3-1.xx.fbcdn.net/v/t1.0-9/10698682_4759640685673_5483681790806471195_n.jpg?oh=8d8c7f4edf6922e8e49bae3d0c818ab5&amp;oe=57E596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5"/>
          <a:stretch/>
        </p:blipFill>
        <p:spPr bwMode="auto">
          <a:xfrm>
            <a:off x="551235" y="2211184"/>
            <a:ext cx="8135565" cy="34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47675" y="954157"/>
            <a:ext cx="80867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Maria Whittingham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cs typeface="Arial" pitchFamily="34" charset="0"/>
              </a:rPr>
              <a:t>3</a:t>
            </a:r>
            <a:r>
              <a:rPr lang="en-GB" baseline="30000" dirty="0" smtClean="0">
                <a:cs typeface="Arial" pitchFamily="34" charset="0"/>
              </a:rPr>
              <a:t>nd</a:t>
            </a:r>
            <a:r>
              <a:rPr lang="en-GB" dirty="0" smtClean="0">
                <a:cs typeface="Arial" pitchFamily="34" charset="0"/>
              </a:rPr>
              <a:t> Year Degree Apprenticeship Student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Student Recruitment Officer </a:t>
            </a:r>
          </a:p>
        </p:txBody>
      </p:sp>
    </p:spTree>
    <p:extLst>
      <p:ext uri="{BB962C8B-B14F-4D97-AF65-F5344CB8AC3E}">
        <p14:creationId xmlns:p14="http://schemas.microsoft.com/office/powerpoint/2010/main" val="391481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years ago…</a:t>
            </a:r>
            <a:endParaRPr lang="en-GB" dirty="0"/>
          </a:p>
        </p:txBody>
      </p:sp>
      <p:pic>
        <p:nvPicPr>
          <p:cNvPr id="8" name="Picture 2" descr="http://www.neweraacademy.co.uk/public/upload/images/uca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45" y="887962"/>
            <a:ext cx="14573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ckettr\AppData\Local\Microsoft\Windows\Temporary Internet Files\Content.IE5\V4D5P496\mark-382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01" y="1005546"/>
            <a:ext cx="542863" cy="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10" y="1965338"/>
            <a:ext cx="1852025" cy="1179950"/>
          </a:xfrm>
          <a:prstGeom prst="rect">
            <a:avLst/>
          </a:prstGeom>
        </p:spPr>
      </p:pic>
      <p:pic>
        <p:nvPicPr>
          <p:cNvPr id="15" name="Picture 2" descr="C:\Users\cackettr\AppData\Local\Microsoft\Windows\Temporary Internet Files\Content.IE5\V4D5P496\mark-382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34" y="2272847"/>
            <a:ext cx="542863" cy="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ckettr\AppData\Local\Microsoft\Windows\Temporary Internet Files\Content.IE5\V4D5P496\mark-382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32" y="3696691"/>
            <a:ext cx="542863" cy="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08" y="3359009"/>
            <a:ext cx="1309428" cy="1528435"/>
          </a:xfrm>
          <a:prstGeom prst="rect">
            <a:avLst/>
          </a:prstGeom>
        </p:spPr>
      </p:pic>
      <p:pic>
        <p:nvPicPr>
          <p:cNvPr id="20" name="Picture 18" descr="http://www.bdcuk.com/images/istock_4641886.jpg"/>
          <p:cNvPicPr>
            <a:picLocks noChangeAspect="1" noChangeArrowheads="1"/>
          </p:cNvPicPr>
          <p:nvPr/>
        </p:nvPicPr>
        <p:blipFill>
          <a:blip r:embed="rId7" cstate="print"/>
          <a:srcRect l="6152"/>
          <a:stretch>
            <a:fillRect/>
          </a:stretch>
        </p:blipFill>
        <p:spPr bwMode="auto">
          <a:xfrm>
            <a:off x="6063412" y="4887444"/>
            <a:ext cx="1550523" cy="1239117"/>
          </a:xfrm>
          <a:prstGeom prst="rect">
            <a:avLst/>
          </a:prstGeom>
          <a:noFill/>
        </p:spPr>
      </p:pic>
      <p:pic>
        <p:nvPicPr>
          <p:cNvPr id="21" name="Picture 2" descr="C:\Users\cackettr\AppData\Local\Microsoft\Windows\Temporary Internet Files\Content.IE5\V4D5P496\mark-3821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34" y="4995031"/>
            <a:ext cx="542863" cy="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738463"/>
            <a:ext cx="4950283" cy="37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are CGI?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Heard of us?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4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CGI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920095"/>
              </p:ext>
            </p:extLst>
          </p:nvPr>
        </p:nvGraphicFramePr>
        <p:xfrm>
          <a:off x="945226" y="1057640"/>
          <a:ext cx="7241671" cy="490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14001" r="6803" b="18012"/>
          <a:stretch/>
        </p:blipFill>
        <p:spPr>
          <a:xfrm>
            <a:off x="3847604" y="3176659"/>
            <a:ext cx="1436916" cy="7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to name a few…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2" descr="http://sphotos-e.ak.fbcdn.net/hphotos-ak-snc6/223071_428835637153565_43620832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9"/>
          <a:stretch/>
        </p:blipFill>
        <p:spPr bwMode="auto">
          <a:xfrm flipH="1">
            <a:off x="0" y="1511437"/>
            <a:ext cx="3738665" cy="20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.telegraph.co.uk/multimedia/archive/02416/texting_241630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25" y="3561194"/>
            <a:ext cx="3052376" cy="1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andt.theiet.org/news/2011/mar/images/640_smart-met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361" y="3608986"/>
            <a:ext cx="2771800" cy="1844980"/>
          </a:xfrm>
          <a:prstGeom prst="rect">
            <a:avLst/>
          </a:prstGeom>
          <a:noFill/>
        </p:spPr>
      </p:pic>
      <p:pic>
        <p:nvPicPr>
          <p:cNvPr id="9" name="Picture 24" descr="http://i.telegraph.co.uk/multimedia/archive/01207/baa_120744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6362" y="2553082"/>
            <a:ext cx="1510525" cy="1008112"/>
          </a:xfrm>
          <a:prstGeom prst="rect">
            <a:avLst/>
          </a:prstGeom>
          <a:noFill/>
        </p:spPr>
      </p:pic>
      <p:pic>
        <p:nvPicPr>
          <p:cNvPr id="10" name="Picture 20" descr="http://www.army.mod.uk/images/central-panel/RSigsTradeCommSysE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592587"/>
            <a:ext cx="3376362" cy="1873881"/>
          </a:xfrm>
          <a:prstGeom prst="rect">
            <a:avLst/>
          </a:prstGeom>
          <a:noFill/>
        </p:spPr>
      </p:pic>
      <p:pic>
        <p:nvPicPr>
          <p:cNvPr id="11" name="Picture 6" descr="http://www.universetoday.com/wp-content/uploads/2011/03/Sounding-Rock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261" y="1511437"/>
            <a:ext cx="1635653" cy="2081150"/>
          </a:xfrm>
          <a:prstGeom prst="rect">
            <a:avLst/>
          </a:prstGeom>
          <a:noFill/>
        </p:spPr>
      </p:pic>
      <p:pic>
        <p:nvPicPr>
          <p:cNvPr id="6" name="Picture 12" descr="http://upload.wikimedia.org/wikipedia/en/thumb/3/3c/American_Idol_logo.png/220px-American_Idol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8295" y="3152356"/>
            <a:ext cx="1944284" cy="1219597"/>
          </a:xfrm>
          <a:prstGeom prst="rect">
            <a:avLst/>
          </a:prstGeom>
          <a:noFill/>
        </p:spPr>
      </p:pic>
      <p:pic>
        <p:nvPicPr>
          <p:cNvPr id="7" name="Picture 26" descr="http://www.hattongardenmetals.com/images/faster_payment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18177" y="2998822"/>
            <a:ext cx="1059967" cy="1124744"/>
          </a:xfrm>
          <a:prstGeom prst="rect">
            <a:avLst/>
          </a:prstGeom>
          <a:noFill/>
        </p:spPr>
      </p:pic>
      <p:pic>
        <p:nvPicPr>
          <p:cNvPr id="12" name="Picture 16" descr="http://www.longitudestore.com/images/garmin-nuvi-670-gps-unveil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0831" y="4509595"/>
            <a:ext cx="971060" cy="971061"/>
          </a:xfrm>
          <a:prstGeom prst="rect">
            <a:avLst/>
          </a:prstGeom>
          <a:noFill/>
        </p:spPr>
      </p:pic>
      <p:pic>
        <p:nvPicPr>
          <p:cNvPr id="14" name="Picture 10" descr="http://img.dooyoo.co.uk/GB_EN/orig/0/5/8/0/3/5803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5" y="1511437"/>
            <a:ext cx="1632849" cy="10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44" y="1727349"/>
            <a:ext cx="18224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12" y="1689847"/>
            <a:ext cx="2887319" cy="29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70" y="1705550"/>
            <a:ext cx="2914286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Degree Apprenticeship Programme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What’s IT all about?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57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I Beet">
  <a:themeElements>
    <a:clrScheme name="CGI">
      <a:dk1>
        <a:srgbClr val="363534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991F3D"/>
      </a:accent2>
      <a:accent3>
        <a:srgbClr val="FF6A00"/>
      </a:accent3>
      <a:accent4>
        <a:srgbClr val="A1C4D0"/>
      </a:accent4>
      <a:accent5>
        <a:srgbClr val="F2A200"/>
      </a:accent5>
      <a:accent6>
        <a:srgbClr val="A5ACB0"/>
      </a:accent6>
      <a:hlink>
        <a:srgbClr val="E67386"/>
      </a:hlink>
      <a:folHlink>
        <a:srgbClr val="FFAA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wrap="square" lIns="0" tIns="0" rIns="0" bIns="0" rtlCol="0">
        <a:spAutoFit/>
      </a:bodyPr>
      <a:lstStyle>
        <a:defPPr>
          <a:defRPr dirty="0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7C89C2EB54D4C832EBB337B56C9C8" ma:contentTypeVersion="0" ma:contentTypeDescription="Create a new document." ma:contentTypeScope="" ma:versionID="4e9e2370f4ad8522a8457441a3bab1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DA5D674-9920-4D2F-B065-BC24FD29F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4C4F6A-F6A5-45C8-BAAA-52FB70E387C7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EFE5F0-CA3A-4F8C-888F-791AEFCA3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 Onscreen Template - Ice v17</Template>
  <TotalTime>8219</TotalTime>
  <Words>501</Words>
  <Application>Microsoft Office PowerPoint</Application>
  <PresentationFormat>On-screen Show (4:3)</PresentationFormat>
  <Paragraphs>147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CGI Beet</vt:lpstr>
      <vt:lpstr>CGI</vt:lpstr>
      <vt:lpstr>Over the next 20 minutes or so!</vt:lpstr>
      <vt:lpstr>PowerPoint Presentation</vt:lpstr>
      <vt:lpstr>3 years ago…</vt:lpstr>
      <vt:lpstr>Who are CGI?</vt:lpstr>
      <vt:lpstr>CGI</vt:lpstr>
      <vt:lpstr>Just to name a few…</vt:lpstr>
      <vt:lpstr>PowerPoint Presentation</vt:lpstr>
      <vt:lpstr>Degree Apprenticeship Programme</vt:lpstr>
      <vt:lpstr>Career</vt:lpstr>
      <vt:lpstr>Degree</vt:lpstr>
      <vt:lpstr>Life at CGI &amp; Benefits</vt:lpstr>
      <vt:lpstr>Entry Requirements</vt:lpstr>
      <vt:lpstr>Application process</vt:lpstr>
      <vt:lpstr>Who do we love?</vt:lpstr>
      <vt:lpstr>Any Questions?</vt:lpstr>
      <vt:lpstr>www.cgi-group.co.uk/careers  @CGI_UK_Students CGI UK Students   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karen.sellers</dc:creator>
  <cp:lastModifiedBy>Whittingham, Maria</cp:lastModifiedBy>
  <cp:revision>86</cp:revision>
  <cp:lastPrinted>2017-06-14T09:38:37Z</cp:lastPrinted>
  <dcterms:created xsi:type="dcterms:W3CDTF">2012-12-22T14:27:28Z</dcterms:created>
  <dcterms:modified xsi:type="dcterms:W3CDTF">2017-06-14T09:52:19Z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ContentTypeId">
    <vt:lpwstr>0x010100F8B7C89C2EB54D4C832EBB337B56C9C8</vt:lpwstr>
  </property>
  <property fmtid="{D5CDD505-2E9C-101B-9397-08002B2CF9AE}" pid="5" name="CSClassificationMetaXML">
    <vt:lpwstr>cb5dc3c5-268e-4ea5-8825-517ef1bf2f0d;2012-01-24 10:31:10;PENDINGCLASSIFICATION;</vt:lpwstr>
  </property>
  <property fmtid="{D5CDD505-2E9C-101B-9397-08002B2CF9AE}" pid="6" name="Service_x0020_line">
    <vt:lpwstr/>
  </property>
  <property fmtid="{D5CDD505-2E9C-101B-9397-08002B2CF9AE}" pid="7" name="Proposition1">
    <vt:lpwstr/>
  </property>
  <property fmtid="{D5CDD505-2E9C-101B-9397-08002B2CF9AE}" pid="8" name="Service line">
    <vt:lpwstr/>
  </property>
  <property fmtid="{D5CDD505-2E9C-101B-9397-08002B2CF9AE}" pid="9" name="Organisation">
    <vt:lpwstr>260;#Group|43ac7042-3752-4f1b-8a93-43b36e65d3e5</vt:lpwstr>
  </property>
</Properties>
</file>