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411" r:id="rId5"/>
    <p:sldId id="390" r:id="rId6"/>
    <p:sldId id="387" r:id="rId7"/>
    <p:sldId id="392" r:id="rId8"/>
    <p:sldId id="424" r:id="rId9"/>
    <p:sldId id="391" r:id="rId10"/>
    <p:sldId id="412" r:id="rId11"/>
    <p:sldId id="386" r:id="rId12"/>
    <p:sldId id="396" r:id="rId13"/>
    <p:sldId id="388" r:id="rId14"/>
    <p:sldId id="425" r:id="rId15"/>
    <p:sldId id="414" r:id="rId16"/>
    <p:sldId id="422" r:id="rId17"/>
    <p:sldId id="419" r:id="rId18"/>
    <p:sldId id="420" r:id="rId19"/>
    <p:sldId id="401" r:id="rId20"/>
    <p:sldId id="426" r:id="rId21"/>
    <p:sldId id="421" r:id="rId22"/>
    <p:sldId id="423" r:id="rId23"/>
    <p:sldId id="376" r:id="rId24"/>
    <p:sldId id="417" r:id="rId25"/>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937"/>
    <a:srgbClr val="E11937"/>
    <a:srgbClr val="FFFFFF"/>
    <a:srgbClr val="000000"/>
    <a:srgbClr val="6EC628"/>
    <a:srgbClr val="A29791"/>
    <a:srgbClr val="999999"/>
    <a:srgbClr val="5A2C35"/>
    <a:srgbClr val="5A245A"/>
    <a:srgbClr val="3B2C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555" autoAdjust="0"/>
    <p:restoredTop sz="68561" autoAdjust="0"/>
  </p:normalViewPr>
  <p:slideViewPr>
    <p:cSldViewPr snapToGrid="0">
      <p:cViewPr>
        <p:scale>
          <a:sx n="50" d="100"/>
          <a:sy n="50" d="100"/>
        </p:scale>
        <p:origin x="-1710" y="-78"/>
      </p:cViewPr>
      <p:guideLst>
        <p:guide orient="horz" pos="624"/>
        <p:guide orient="horz" pos="917"/>
        <p:guide orient="horz" pos="1360"/>
        <p:guide orient="horz" pos="235"/>
        <p:guide orient="horz" pos="3959"/>
        <p:guide orient="horz" pos="1847"/>
        <p:guide orient="horz" pos="3604"/>
        <p:guide orient="horz" pos="2703"/>
        <p:guide pos="2775"/>
        <p:guide pos="3000"/>
        <p:guide pos="299"/>
        <p:guide pos="5615"/>
        <p:guide pos="2880"/>
        <p:guide pos="5480"/>
        <p:guide pos="1752"/>
        <p:guide pos="44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0" y="-8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FDD5D-1519-41F0-B867-E527363B1E93}"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GB"/>
        </a:p>
      </dgm:t>
    </dgm:pt>
    <dgm:pt modelId="{4673A059-A8BC-4D2C-ADED-DE90BEF476BD}">
      <dgm:prSet phldrT="[Text]"/>
      <dgm:spPr/>
      <dgm:t>
        <a:bodyPr/>
        <a:lstStyle/>
        <a:p>
          <a:r>
            <a:rPr lang="en-GB" dirty="0" smtClean="0"/>
            <a:t>Online Application Form</a:t>
          </a:r>
          <a:endParaRPr lang="en-GB" dirty="0"/>
        </a:p>
      </dgm:t>
    </dgm:pt>
    <dgm:pt modelId="{3BBD9D4C-95F6-4D34-92EB-AE4E8971458F}" type="parTrans" cxnId="{01CE6B0B-10AB-4A56-8353-E1672F4DA217}">
      <dgm:prSet/>
      <dgm:spPr/>
      <dgm:t>
        <a:bodyPr/>
        <a:lstStyle/>
        <a:p>
          <a:endParaRPr lang="en-GB"/>
        </a:p>
      </dgm:t>
    </dgm:pt>
    <dgm:pt modelId="{51912D7C-B908-4AC0-B093-0BD8EDB9D434}" type="sibTrans" cxnId="{01CE6B0B-10AB-4A56-8353-E1672F4DA217}">
      <dgm:prSet/>
      <dgm:spPr/>
      <dgm:t>
        <a:bodyPr/>
        <a:lstStyle/>
        <a:p>
          <a:endParaRPr lang="en-GB"/>
        </a:p>
      </dgm:t>
    </dgm:pt>
    <dgm:pt modelId="{29F9F15C-9D5C-459E-9FBC-FAD3FB95DA7A}">
      <dgm:prSet phldrT="[Text]"/>
      <dgm:spPr/>
      <dgm:t>
        <a:bodyPr/>
        <a:lstStyle/>
        <a:p>
          <a:r>
            <a:rPr lang="en-GB" dirty="0" smtClean="0"/>
            <a:t>Phone Interview</a:t>
          </a:r>
          <a:endParaRPr lang="en-GB" dirty="0"/>
        </a:p>
      </dgm:t>
    </dgm:pt>
    <dgm:pt modelId="{09FDB4F8-4320-4EA2-B5AE-4B3AC5987BAA}" type="parTrans" cxnId="{1E99BEC1-158E-470C-B50D-AFB7E92D0FBA}">
      <dgm:prSet/>
      <dgm:spPr/>
      <dgm:t>
        <a:bodyPr/>
        <a:lstStyle/>
        <a:p>
          <a:endParaRPr lang="en-GB"/>
        </a:p>
      </dgm:t>
    </dgm:pt>
    <dgm:pt modelId="{ED4A742D-6F05-44C3-865D-C461EE08C65F}" type="sibTrans" cxnId="{1E99BEC1-158E-470C-B50D-AFB7E92D0FBA}">
      <dgm:prSet/>
      <dgm:spPr/>
      <dgm:t>
        <a:bodyPr/>
        <a:lstStyle/>
        <a:p>
          <a:endParaRPr lang="en-GB"/>
        </a:p>
      </dgm:t>
    </dgm:pt>
    <dgm:pt modelId="{B66702FE-A42E-47F6-A843-D46FCA139936}">
      <dgm:prSet phldrT="[Text]"/>
      <dgm:spPr/>
      <dgm:t>
        <a:bodyPr/>
        <a:lstStyle/>
        <a:p>
          <a:r>
            <a:rPr lang="en-GB" dirty="0" smtClean="0"/>
            <a:t>Assessment Centre</a:t>
          </a:r>
          <a:endParaRPr lang="en-GB" dirty="0"/>
        </a:p>
      </dgm:t>
    </dgm:pt>
    <dgm:pt modelId="{321A12B2-DC94-493D-A8AC-979C8C464489}" type="parTrans" cxnId="{AB868949-2FFA-4E7D-AE3C-560C34BA582F}">
      <dgm:prSet/>
      <dgm:spPr/>
      <dgm:t>
        <a:bodyPr/>
        <a:lstStyle/>
        <a:p>
          <a:endParaRPr lang="en-GB"/>
        </a:p>
      </dgm:t>
    </dgm:pt>
    <dgm:pt modelId="{58795F46-5AF5-45A1-8426-3A9F58B378B1}" type="sibTrans" cxnId="{AB868949-2FFA-4E7D-AE3C-560C34BA582F}">
      <dgm:prSet/>
      <dgm:spPr/>
      <dgm:t>
        <a:bodyPr/>
        <a:lstStyle/>
        <a:p>
          <a:endParaRPr lang="en-GB"/>
        </a:p>
      </dgm:t>
    </dgm:pt>
    <dgm:pt modelId="{75B28EF0-7E7B-4B49-8AB8-3460BD3C1292}" type="pres">
      <dgm:prSet presAssocID="{1E9FDD5D-1519-41F0-B867-E527363B1E93}" presName="rootnode" presStyleCnt="0">
        <dgm:presLayoutVars>
          <dgm:chMax/>
          <dgm:chPref/>
          <dgm:dir/>
          <dgm:animLvl val="lvl"/>
        </dgm:presLayoutVars>
      </dgm:prSet>
      <dgm:spPr/>
      <dgm:t>
        <a:bodyPr/>
        <a:lstStyle/>
        <a:p>
          <a:endParaRPr lang="en-GB"/>
        </a:p>
      </dgm:t>
    </dgm:pt>
    <dgm:pt modelId="{379C60F4-93AF-49EA-A9CF-83C07B5F56CB}" type="pres">
      <dgm:prSet presAssocID="{4673A059-A8BC-4D2C-ADED-DE90BEF476BD}" presName="composite" presStyleCnt="0"/>
      <dgm:spPr/>
    </dgm:pt>
    <dgm:pt modelId="{24C08951-6940-47F3-9A2C-F21DA2E232D2}" type="pres">
      <dgm:prSet presAssocID="{4673A059-A8BC-4D2C-ADED-DE90BEF476BD}" presName="bentUpArrow1" presStyleLbl="alignImgPlace1" presStyleIdx="0" presStyleCnt="2"/>
      <dgm:spPr/>
    </dgm:pt>
    <dgm:pt modelId="{194AC460-7503-41B7-9A91-03D087A76D9F}" type="pres">
      <dgm:prSet presAssocID="{4673A059-A8BC-4D2C-ADED-DE90BEF476BD}" presName="ParentText" presStyleLbl="node1" presStyleIdx="0" presStyleCnt="3">
        <dgm:presLayoutVars>
          <dgm:chMax val="1"/>
          <dgm:chPref val="1"/>
          <dgm:bulletEnabled val="1"/>
        </dgm:presLayoutVars>
      </dgm:prSet>
      <dgm:spPr/>
      <dgm:t>
        <a:bodyPr/>
        <a:lstStyle/>
        <a:p>
          <a:endParaRPr lang="en-GB"/>
        </a:p>
      </dgm:t>
    </dgm:pt>
    <dgm:pt modelId="{C2C11EEA-6CF7-4843-A85F-D953323BE801}" type="pres">
      <dgm:prSet presAssocID="{4673A059-A8BC-4D2C-ADED-DE90BEF476BD}" presName="ChildText" presStyleLbl="revTx" presStyleIdx="0" presStyleCnt="2">
        <dgm:presLayoutVars>
          <dgm:chMax val="0"/>
          <dgm:chPref val="0"/>
          <dgm:bulletEnabled val="1"/>
        </dgm:presLayoutVars>
      </dgm:prSet>
      <dgm:spPr/>
      <dgm:t>
        <a:bodyPr/>
        <a:lstStyle/>
        <a:p>
          <a:endParaRPr lang="en-GB"/>
        </a:p>
      </dgm:t>
    </dgm:pt>
    <dgm:pt modelId="{4921A0AF-66AE-4299-9F80-07FCFEA3858C}" type="pres">
      <dgm:prSet presAssocID="{51912D7C-B908-4AC0-B093-0BD8EDB9D434}" presName="sibTrans" presStyleCnt="0"/>
      <dgm:spPr/>
    </dgm:pt>
    <dgm:pt modelId="{EF73717D-63C3-4C7E-9157-A4AC93F8AB28}" type="pres">
      <dgm:prSet presAssocID="{29F9F15C-9D5C-459E-9FBC-FAD3FB95DA7A}" presName="composite" presStyleCnt="0"/>
      <dgm:spPr/>
    </dgm:pt>
    <dgm:pt modelId="{9DA9BCC6-68EA-43A4-B387-B4CC15347E77}" type="pres">
      <dgm:prSet presAssocID="{29F9F15C-9D5C-459E-9FBC-FAD3FB95DA7A}" presName="bentUpArrow1" presStyleLbl="alignImgPlace1" presStyleIdx="1" presStyleCnt="2"/>
      <dgm:spPr/>
    </dgm:pt>
    <dgm:pt modelId="{804A6A37-71CC-4FF1-BBC4-837DA16F2C82}" type="pres">
      <dgm:prSet presAssocID="{29F9F15C-9D5C-459E-9FBC-FAD3FB95DA7A}" presName="ParentText" presStyleLbl="node1" presStyleIdx="1" presStyleCnt="3">
        <dgm:presLayoutVars>
          <dgm:chMax val="1"/>
          <dgm:chPref val="1"/>
          <dgm:bulletEnabled val="1"/>
        </dgm:presLayoutVars>
      </dgm:prSet>
      <dgm:spPr/>
      <dgm:t>
        <a:bodyPr/>
        <a:lstStyle/>
        <a:p>
          <a:endParaRPr lang="en-GB"/>
        </a:p>
      </dgm:t>
    </dgm:pt>
    <dgm:pt modelId="{AD5A78B5-99E3-43AC-AC99-091974F95E4C}" type="pres">
      <dgm:prSet presAssocID="{29F9F15C-9D5C-459E-9FBC-FAD3FB95DA7A}" presName="ChildText" presStyleLbl="revTx" presStyleIdx="1" presStyleCnt="2">
        <dgm:presLayoutVars>
          <dgm:chMax val="0"/>
          <dgm:chPref val="0"/>
          <dgm:bulletEnabled val="1"/>
        </dgm:presLayoutVars>
      </dgm:prSet>
      <dgm:spPr/>
      <dgm:t>
        <a:bodyPr/>
        <a:lstStyle/>
        <a:p>
          <a:endParaRPr lang="en-GB"/>
        </a:p>
      </dgm:t>
    </dgm:pt>
    <dgm:pt modelId="{C87DD422-B1A7-462A-B30C-37A19A112629}" type="pres">
      <dgm:prSet presAssocID="{ED4A742D-6F05-44C3-865D-C461EE08C65F}" presName="sibTrans" presStyleCnt="0"/>
      <dgm:spPr/>
    </dgm:pt>
    <dgm:pt modelId="{959F3703-451B-41F0-AB01-C92C3394BD30}" type="pres">
      <dgm:prSet presAssocID="{B66702FE-A42E-47F6-A843-D46FCA139936}" presName="composite" presStyleCnt="0"/>
      <dgm:spPr/>
    </dgm:pt>
    <dgm:pt modelId="{EC747062-5685-4344-BC8D-ABE816DCB3E7}" type="pres">
      <dgm:prSet presAssocID="{B66702FE-A42E-47F6-A843-D46FCA139936}" presName="ParentText" presStyleLbl="node1" presStyleIdx="2" presStyleCnt="3">
        <dgm:presLayoutVars>
          <dgm:chMax val="1"/>
          <dgm:chPref val="1"/>
          <dgm:bulletEnabled val="1"/>
        </dgm:presLayoutVars>
      </dgm:prSet>
      <dgm:spPr/>
      <dgm:t>
        <a:bodyPr/>
        <a:lstStyle/>
        <a:p>
          <a:endParaRPr lang="en-GB"/>
        </a:p>
      </dgm:t>
    </dgm:pt>
  </dgm:ptLst>
  <dgm:cxnLst>
    <dgm:cxn modelId="{D7071854-2809-4980-BF9C-B62A77549F03}" type="presOf" srcId="{29F9F15C-9D5C-459E-9FBC-FAD3FB95DA7A}" destId="{804A6A37-71CC-4FF1-BBC4-837DA16F2C82}" srcOrd="0" destOrd="0" presId="urn:microsoft.com/office/officeart/2005/8/layout/StepDownProcess"/>
    <dgm:cxn modelId="{01CE6B0B-10AB-4A56-8353-E1672F4DA217}" srcId="{1E9FDD5D-1519-41F0-B867-E527363B1E93}" destId="{4673A059-A8BC-4D2C-ADED-DE90BEF476BD}" srcOrd="0" destOrd="0" parTransId="{3BBD9D4C-95F6-4D34-92EB-AE4E8971458F}" sibTransId="{51912D7C-B908-4AC0-B093-0BD8EDB9D434}"/>
    <dgm:cxn modelId="{AB868949-2FFA-4E7D-AE3C-560C34BA582F}" srcId="{1E9FDD5D-1519-41F0-B867-E527363B1E93}" destId="{B66702FE-A42E-47F6-A843-D46FCA139936}" srcOrd="2" destOrd="0" parTransId="{321A12B2-DC94-493D-A8AC-979C8C464489}" sibTransId="{58795F46-5AF5-45A1-8426-3A9F58B378B1}"/>
    <dgm:cxn modelId="{70621EA8-1A90-4056-846D-FFE7A7A8FFE5}" type="presOf" srcId="{1E9FDD5D-1519-41F0-B867-E527363B1E93}" destId="{75B28EF0-7E7B-4B49-8AB8-3460BD3C1292}" srcOrd="0" destOrd="0" presId="urn:microsoft.com/office/officeart/2005/8/layout/StepDownProcess"/>
    <dgm:cxn modelId="{1E99BEC1-158E-470C-B50D-AFB7E92D0FBA}" srcId="{1E9FDD5D-1519-41F0-B867-E527363B1E93}" destId="{29F9F15C-9D5C-459E-9FBC-FAD3FB95DA7A}" srcOrd="1" destOrd="0" parTransId="{09FDB4F8-4320-4EA2-B5AE-4B3AC5987BAA}" sibTransId="{ED4A742D-6F05-44C3-865D-C461EE08C65F}"/>
    <dgm:cxn modelId="{7C20DD6E-849B-4B3F-80DD-0FEDCAC1E6B0}" type="presOf" srcId="{B66702FE-A42E-47F6-A843-D46FCA139936}" destId="{EC747062-5685-4344-BC8D-ABE816DCB3E7}" srcOrd="0" destOrd="0" presId="urn:microsoft.com/office/officeart/2005/8/layout/StepDownProcess"/>
    <dgm:cxn modelId="{DF8021BA-1F62-43D1-88E8-190EE9E16A8B}" type="presOf" srcId="{4673A059-A8BC-4D2C-ADED-DE90BEF476BD}" destId="{194AC460-7503-41B7-9A91-03D087A76D9F}" srcOrd="0" destOrd="0" presId="urn:microsoft.com/office/officeart/2005/8/layout/StepDownProcess"/>
    <dgm:cxn modelId="{D1A83656-32A1-47D1-93D8-7E59798844CC}" type="presParOf" srcId="{75B28EF0-7E7B-4B49-8AB8-3460BD3C1292}" destId="{379C60F4-93AF-49EA-A9CF-83C07B5F56CB}" srcOrd="0" destOrd="0" presId="urn:microsoft.com/office/officeart/2005/8/layout/StepDownProcess"/>
    <dgm:cxn modelId="{43816EA9-00DD-49B1-B39E-AE3BFB309F64}" type="presParOf" srcId="{379C60F4-93AF-49EA-A9CF-83C07B5F56CB}" destId="{24C08951-6940-47F3-9A2C-F21DA2E232D2}" srcOrd="0" destOrd="0" presId="urn:microsoft.com/office/officeart/2005/8/layout/StepDownProcess"/>
    <dgm:cxn modelId="{D27B8393-E140-47D0-9AD1-687A87507031}" type="presParOf" srcId="{379C60F4-93AF-49EA-A9CF-83C07B5F56CB}" destId="{194AC460-7503-41B7-9A91-03D087A76D9F}" srcOrd="1" destOrd="0" presId="urn:microsoft.com/office/officeart/2005/8/layout/StepDownProcess"/>
    <dgm:cxn modelId="{A5CBCA0B-E51A-417B-B4D7-F15196F4227A}" type="presParOf" srcId="{379C60F4-93AF-49EA-A9CF-83C07B5F56CB}" destId="{C2C11EEA-6CF7-4843-A85F-D953323BE801}" srcOrd="2" destOrd="0" presId="urn:microsoft.com/office/officeart/2005/8/layout/StepDownProcess"/>
    <dgm:cxn modelId="{E4CF538A-DC9E-499E-B0F6-8ED425F4EA80}" type="presParOf" srcId="{75B28EF0-7E7B-4B49-8AB8-3460BD3C1292}" destId="{4921A0AF-66AE-4299-9F80-07FCFEA3858C}" srcOrd="1" destOrd="0" presId="urn:microsoft.com/office/officeart/2005/8/layout/StepDownProcess"/>
    <dgm:cxn modelId="{156D5765-6C6C-4E33-8F1C-943A6965DB4F}" type="presParOf" srcId="{75B28EF0-7E7B-4B49-8AB8-3460BD3C1292}" destId="{EF73717D-63C3-4C7E-9157-A4AC93F8AB28}" srcOrd="2" destOrd="0" presId="urn:microsoft.com/office/officeart/2005/8/layout/StepDownProcess"/>
    <dgm:cxn modelId="{B5D8B949-0911-4E71-9920-460CD565FAAB}" type="presParOf" srcId="{EF73717D-63C3-4C7E-9157-A4AC93F8AB28}" destId="{9DA9BCC6-68EA-43A4-B387-B4CC15347E77}" srcOrd="0" destOrd="0" presId="urn:microsoft.com/office/officeart/2005/8/layout/StepDownProcess"/>
    <dgm:cxn modelId="{D437AFF0-B052-472E-AC9C-4339D38B84DD}" type="presParOf" srcId="{EF73717D-63C3-4C7E-9157-A4AC93F8AB28}" destId="{804A6A37-71CC-4FF1-BBC4-837DA16F2C82}" srcOrd="1" destOrd="0" presId="urn:microsoft.com/office/officeart/2005/8/layout/StepDownProcess"/>
    <dgm:cxn modelId="{9CFFBB2B-0DD6-4108-8311-0418EA7745D5}" type="presParOf" srcId="{EF73717D-63C3-4C7E-9157-A4AC93F8AB28}" destId="{AD5A78B5-99E3-43AC-AC99-091974F95E4C}" srcOrd="2" destOrd="0" presId="urn:microsoft.com/office/officeart/2005/8/layout/StepDownProcess"/>
    <dgm:cxn modelId="{9E579864-27BB-42AA-A4F0-0CD5522BBFEB}" type="presParOf" srcId="{75B28EF0-7E7B-4B49-8AB8-3460BD3C1292}" destId="{C87DD422-B1A7-462A-B30C-37A19A112629}" srcOrd="3" destOrd="0" presId="urn:microsoft.com/office/officeart/2005/8/layout/StepDownProcess"/>
    <dgm:cxn modelId="{5B8AF5DB-6675-4FB7-ABEF-037280A49813}" type="presParOf" srcId="{75B28EF0-7E7B-4B49-8AB8-3460BD3C1292}" destId="{959F3703-451B-41F0-AB01-C92C3394BD30}" srcOrd="4" destOrd="0" presId="urn:microsoft.com/office/officeart/2005/8/layout/StepDownProcess"/>
    <dgm:cxn modelId="{56A5B3ED-7075-45B5-81AF-E11A72597841}" type="presParOf" srcId="{959F3703-451B-41F0-AB01-C92C3394BD30}" destId="{EC747062-5685-4344-BC8D-ABE816DCB3E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fontAlgn="auto">
              <a:spcBef>
                <a:spcPts val="0"/>
              </a:spcBef>
              <a:spcAft>
                <a:spcPts val="0"/>
              </a:spcAft>
              <a:defRPr sz="1200">
                <a:latin typeface="Verdana" pitchFamily="34" charset="0"/>
              </a:defRPr>
            </a:lvl1pPr>
          </a:lstStyle>
          <a:p>
            <a:pPr>
              <a:defRPr/>
            </a:pPr>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fontAlgn="auto">
              <a:spcBef>
                <a:spcPts val="0"/>
              </a:spcBef>
              <a:spcAft>
                <a:spcPts val="0"/>
              </a:spcAft>
              <a:defRPr sz="1200">
                <a:latin typeface="Verdana" pitchFamily="34" charset="0"/>
              </a:defRPr>
            </a:lvl1pPr>
          </a:lstStyle>
          <a:p>
            <a:pPr>
              <a:defRPr/>
            </a:pPr>
            <a:fld id="{EADF3C31-6184-4AC5-9707-755F4C9E1597}" type="datetimeFigureOut">
              <a:rPr lang="en-GB"/>
              <a:pPr>
                <a:defRPr/>
              </a:pPr>
              <a:t>22/01/2013</a:t>
            </a:fld>
            <a:endParaRPr lang="en-GB" dirty="0"/>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fontAlgn="auto">
              <a:spcBef>
                <a:spcPts val="0"/>
              </a:spcBef>
              <a:spcAft>
                <a:spcPts val="0"/>
              </a:spcAft>
              <a:defRPr sz="1200">
                <a:latin typeface="Verdana" pitchFamily="34" charset="0"/>
              </a:defRPr>
            </a:lvl1pPr>
          </a:lstStyle>
          <a:p>
            <a:pPr>
              <a:defRPr/>
            </a:pPr>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fontAlgn="auto">
              <a:spcBef>
                <a:spcPts val="0"/>
              </a:spcBef>
              <a:spcAft>
                <a:spcPts val="0"/>
              </a:spcAft>
              <a:defRPr sz="1200">
                <a:latin typeface="Verdana" pitchFamily="34" charset="0"/>
              </a:defRPr>
            </a:lvl1pPr>
          </a:lstStyle>
          <a:p>
            <a:pPr>
              <a:defRPr/>
            </a:pPr>
            <a:fld id="{5F5C7C8C-E7EF-4E68-ADED-06DEAB356A61}" type="slidenum">
              <a:rPr lang="en-GB"/>
              <a:pPr>
                <a:defRPr/>
              </a:pPr>
              <a:t>‹#›</a:t>
            </a:fld>
            <a:endParaRPr lang="en-GB" dirty="0"/>
          </a:p>
        </p:txBody>
      </p:sp>
    </p:spTree>
    <p:extLst>
      <p:ext uri="{BB962C8B-B14F-4D97-AF65-F5344CB8AC3E}">
        <p14:creationId xmlns:p14="http://schemas.microsoft.com/office/powerpoint/2010/main" val="2759260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fontAlgn="auto">
              <a:spcBef>
                <a:spcPts val="0"/>
              </a:spcBef>
              <a:spcAft>
                <a:spcPts val="0"/>
              </a:spcAft>
              <a:defRPr sz="1200">
                <a:latin typeface="Verdana" pitchFamily="34" charset="0"/>
              </a:defRPr>
            </a:lvl1pPr>
          </a:lstStyle>
          <a:p>
            <a:pPr>
              <a:defRPr/>
            </a:pPr>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fontAlgn="auto">
              <a:spcBef>
                <a:spcPts val="0"/>
              </a:spcBef>
              <a:spcAft>
                <a:spcPts val="0"/>
              </a:spcAft>
              <a:defRPr sz="1200">
                <a:latin typeface="Verdana" pitchFamily="34" charset="0"/>
              </a:defRPr>
            </a:lvl1pPr>
          </a:lstStyle>
          <a:p>
            <a:pPr>
              <a:defRPr/>
            </a:pPr>
            <a:fld id="{B08D61F8-050D-469C-8B3E-144B16405EF8}" type="datetimeFigureOut">
              <a:rPr lang="en-GB"/>
              <a:pPr>
                <a:defRPr/>
              </a:pPr>
              <a:t>22/01/2013</a:t>
            </a:fld>
            <a:endParaRPr lang="en-GB"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fontAlgn="auto">
              <a:spcBef>
                <a:spcPts val="0"/>
              </a:spcBef>
              <a:spcAft>
                <a:spcPts val="0"/>
              </a:spcAft>
              <a:defRPr sz="1200">
                <a:latin typeface="Verdana" pitchFamily="34" charset="0"/>
              </a:defRPr>
            </a:lvl1pPr>
          </a:lstStyle>
          <a:p>
            <a:pPr>
              <a:defRPr/>
            </a:pPr>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fontAlgn="auto">
              <a:spcBef>
                <a:spcPts val="0"/>
              </a:spcBef>
              <a:spcAft>
                <a:spcPts val="0"/>
              </a:spcAft>
              <a:defRPr sz="1200">
                <a:latin typeface="Verdana" pitchFamily="34" charset="0"/>
              </a:defRPr>
            </a:lvl1pPr>
          </a:lstStyle>
          <a:p>
            <a:pPr>
              <a:defRPr/>
            </a:pPr>
            <a:fld id="{A77E5CA5-2A03-468A-B531-F33F89FEE2DB}" type="slidenum">
              <a:rPr lang="en-GB"/>
              <a:pPr>
                <a:defRPr/>
              </a:pPr>
              <a:t>‹#›</a:t>
            </a:fld>
            <a:endParaRPr lang="en-GB" dirty="0"/>
          </a:p>
        </p:txBody>
      </p:sp>
    </p:spTree>
    <p:extLst>
      <p:ext uri="{BB962C8B-B14F-4D97-AF65-F5344CB8AC3E}">
        <p14:creationId xmlns:p14="http://schemas.microsoft.com/office/powerpoint/2010/main" val="1582791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Hello</a:t>
            </a:r>
          </a:p>
          <a:p>
            <a:r>
              <a:rPr lang="en-GB" sz="1400" dirty="0" smtClean="0"/>
              <a:t>Welcome</a:t>
            </a:r>
          </a:p>
          <a:p>
            <a:r>
              <a:rPr lang="en-GB" sz="1400" dirty="0" smtClean="0"/>
              <a:t>Thank you</a:t>
            </a:r>
            <a:endParaRPr lang="en-GB" sz="1400" dirty="0"/>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1</a:t>
            </a:fld>
            <a:endParaRPr lang="en-GB" dirty="0"/>
          </a:p>
        </p:txBody>
      </p:sp>
    </p:spTree>
    <p:extLst>
      <p:ext uri="{BB962C8B-B14F-4D97-AF65-F5344CB8AC3E}">
        <p14:creationId xmlns:p14="http://schemas.microsoft.com/office/powerpoint/2010/main" val="3624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2</a:t>
            </a:r>
            <a:r>
              <a:rPr lang="en-GB" sz="1400" baseline="0" dirty="0" smtClean="0"/>
              <a:t> main elements</a:t>
            </a:r>
            <a:endParaRPr lang="en-GB" sz="1400"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400" dirty="0" smtClean="0"/>
              <a:t>Some of the modules</a:t>
            </a:r>
          </a:p>
          <a:p>
            <a:pPr eaLnBrk="1" hangingPunct="1">
              <a:spcBef>
                <a:spcPct val="0"/>
              </a:spcBef>
            </a:pPr>
            <a:r>
              <a:rPr lang="en-GB" sz="1400" dirty="0" smtClean="0"/>
              <a:t>Range</a:t>
            </a:r>
            <a:r>
              <a:rPr lang="en-GB" sz="1400" baseline="0" dirty="0" smtClean="0"/>
              <a:t> of subjects</a:t>
            </a:r>
          </a:p>
          <a:p>
            <a:pPr eaLnBrk="1" hangingPunct="1">
              <a:spcBef>
                <a:spcPct val="0"/>
              </a:spcBef>
            </a:pPr>
            <a:r>
              <a:rPr lang="en-GB" sz="1400" baseline="0" dirty="0" smtClean="0"/>
              <a:t>Taught by both </a:t>
            </a:r>
            <a:r>
              <a:rPr lang="en-GB" sz="1400" baseline="0" dirty="0" err="1" smtClean="0"/>
              <a:t>Uni</a:t>
            </a:r>
            <a:r>
              <a:rPr lang="en-GB" sz="1400" baseline="0" dirty="0" smtClean="0"/>
              <a:t> of Winchester and Logica – making it current</a:t>
            </a:r>
          </a:p>
          <a:p>
            <a:pPr eaLnBrk="1" hangingPunct="1">
              <a:spcBef>
                <a:spcPct val="0"/>
              </a:spcBef>
            </a:pPr>
            <a:endParaRPr lang="en-GB"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00899E-7336-4B4B-8880-83AFCCFE862C}" type="slidenum">
              <a:rPr lang="en-GB" smtClean="0"/>
              <a:pPr fontAlgn="base">
                <a:spcBef>
                  <a:spcPct val="0"/>
                </a:spcBef>
                <a:spcAft>
                  <a:spcPct val="0"/>
                </a:spcAft>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13</a:t>
            </a:fld>
            <a:endParaRPr lang="en-GB" dirty="0"/>
          </a:p>
        </p:txBody>
      </p:sp>
    </p:spTree>
    <p:extLst>
      <p:ext uri="{BB962C8B-B14F-4D97-AF65-F5344CB8AC3E}">
        <p14:creationId xmlns:p14="http://schemas.microsoft.com/office/powerpoint/2010/main" val="305672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14</a:t>
            </a:fld>
            <a:endParaRPr lang="en-GB" dirty="0"/>
          </a:p>
        </p:txBody>
      </p:sp>
    </p:spTree>
    <p:extLst>
      <p:ext uri="{BB962C8B-B14F-4D97-AF65-F5344CB8AC3E}">
        <p14:creationId xmlns:p14="http://schemas.microsoft.com/office/powerpoint/2010/main" val="2198734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15</a:t>
            </a:fld>
            <a:endParaRPr lang="en-GB" dirty="0"/>
          </a:p>
        </p:txBody>
      </p:sp>
    </p:spTree>
    <p:extLst>
      <p:ext uri="{BB962C8B-B14F-4D97-AF65-F5344CB8AC3E}">
        <p14:creationId xmlns:p14="http://schemas.microsoft.com/office/powerpoint/2010/main" val="421089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Open eve – register online</a:t>
            </a:r>
            <a:endParaRPr lang="en-GB" dirty="0"/>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17</a:t>
            </a:fld>
            <a:endParaRPr lang="en-GB" dirty="0"/>
          </a:p>
        </p:txBody>
      </p:sp>
    </p:spTree>
    <p:extLst>
      <p:ext uri="{BB962C8B-B14F-4D97-AF65-F5344CB8AC3E}">
        <p14:creationId xmlns:p14="http://schemas.microsoft.com/office/powerpoint/2010/main" val="1529508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Talk</a:t>
            </a:r>
            <a:r>
              <a:rPr lang="en-GB" sz="1400" baseline="0" dirty="0" smtClean="0"/>
              <a:t> about where we are now – the benefits</a:t>
            </a:r>
          </a:p>
          <a:p>
            <a:r>
              <a:rPr lang="en-GB" sz="1400" baseline="0" dirty="0" smtClean="0"/>
              <a:t>No debt</a:t>
            </a:r>
          </a:p>
          <a:p>
            <a:r>
              <a:rPr lang="en-GB" sz="1400" baseline="0" dirty="0" smtClean="0"/>
              <a:t>House</a:t>
            </a:r>
          </a:p>
          <a:p>
            <a:r>
              <a:rPr lang="en-GB" sz="1400" baseline="0" dirty="0" smtClean="0"/>
              <a:t>Career</a:t>
            </a:r>
          </a:p>
          <a:p>
            <a:r>
              <a:rPr lang="en-GB" sz="1400" baseline="0" dirty="0" smtClean="0"/>
              <a:t>senior</a:t>
            </a:r>
            <a:endParaRPr lang="en-GB" sz="1400" dirty="0"/>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19</a:t>
            </a:fld>
            <a:endParaRPr lang="en-GB" dirty="0"/>
          </a:p>
        </p:txBody>
      </p:sp>
    </p:spTree>
    <p:extLst>
      <p:ext uri="{BB962C8B-B14F-4D97-AF65-F5344CB8AC3E}">
        <p14:creationId xmlns:p14="http://schemas.microsoft.com/office/powerpoint/2010/main" val="128290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400" dirty="0" smtClean="0"/>
              <a:t>Introduce myself</a:t>
            </a:r>
            <a:r>
              <a:rPr lang="en-GB" sz="1400" baseline="0" dirty="0" smtClean="0"/>
              <a:t> and others.</a:t>
            </a:r>
          </a:p>
          <a:p>
            <a:pPr eaLnBrk="1" hangingPunct="1">
              <a:spcBef>
                <a:spcPct val="0"/>
              </a:spcBef>
            </a:pPr>
            <a:r>
              <a:rPr lang="en-GB" sz="1400" baseline="0" dirty="0" smtClean="0"/>
              <a:t>Previous SDP Student</a:t>
            </a:r>
          </a:p>
          <a:p>
            <a:pPr eaLnBrk="1" hangingPunct="1">
              <a:spcBef>
                <a:spcPct val="0"/>
              </a:spcBef>
            </a:pPr>
            <a:r>
              <a:rPr lang="en-GB" sz="1400" baseline="0" dirty="0" smtClean="0"/>
              <a:t>Me graduating in 2010</a:t>
            </a:r>
            <a:endParaRPr lang="en-GB" sz="1400"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1A2A7-B1C1-49E4-A3D8-2E9A7CA3CE1D}" type="slidenum">
              <a:rPr lang="en-GB" smtClean="0"/>
              <a:pPr fontAlgn="base">
                <a:spcBef>
                  <a:spcPct val="0"/>
                </a:spcBef>
                <a:spcAft>
                  <a:spcPct val="0"/>
                </a:spcAft>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4AA329-6932-4A7C-BF6D-B7AA3952EF3A}" type="slidenum">
              <a:rPr lang="en-GB" altLang="en-GB" smtClean="0"/>
              <a:pPr fontAlgn="base">
                <a:spcBef>
                  <a:spcPct val="0"/>
                </a:spcBef>
                <a:spcAft>
                  <a:spcPct val="0"/>
                </a:spcAft>
              </a:pPr>
              <a:t>20</a:t>
            </a:fld>
            <a:endParaRPr lang="en-GB" alt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21</a:t>
            </a:fld>
            <a:endParaRPr lang="en-GB" dirty="0"/>
          </a:p>
        </p:txBody>
      </p:sp>
    </p:spTree>
    <p:extLst>
      <p:ext uri="{BB962C8B-B14F-4D97-AF65-F5344CB8AC3E}">
        <p14:creationId xmlns:p14="http://schemas.microsoft.com/office/powerpoint/2010/main" val="161276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fld id="{FF9A8EAE-121E-4511-8B6C-DC3377DB4E66}" type="datetime4">
              <a:rPr lang="de-DE"/>
              <a:pPr/>
              <a:t>22. Januar 2013</a:t>
            </a:fld>
            <a:r>
              <a:rPr lang="de-DE"/>
              <a:t> | Logica and The University of Winchester Undergraduate Scheme 2008</a:t>
            </a:r>
          </a:p>
        </p:txBody>
      </p:sp>
      <p:sp>
        <p:nvSpPr>
          <p:cNvPr id="5" name="Rectangle 9"/>
          <p:cNvSpPr>
            <a:spLocks noGrp="1" noChangeArrowheads="1"/>
          </p:cNvSpPr>
          <p:nvPr>
            <p:ph type="sldNum" sz="quarter" idx="5"/>
          </p:nvPr>
        </p:nvSpPr>
        <p:spPr>
          <a:ln/>
        </p:spPr>
        <p:txBody>
          <a:bodyPr/>
          <a:lstStyle/>
          <a:p>
            <a:fld id="{2B9B24DE-CC28-404B-BD18-659560B5CC54}" type="slidenum">
              <a:rPr lang="de-DE"/>
              <a:pPr/>
              <a:t>3</a:t>
            </a:fld>
            <a:endParaRPr lang="de-DE"/>
          </a:p>
        </p:txBody>
      </p:sp>
      <p:sp>
        <p:nvSpPr>
          <p:cNvPr id="61442" name="Rectangle 2"/>
          <p:cNvSpPr>
            <a:spLocks noGrp="1" noRot="1" noChangeAspect="1" noChangeArrowheads="1" noTextEdit="1"/>
          </p:cNvSpPr>
          <p:nvPr>
            <p:ph type="sldImg"/>
          </p:nvPr>
        </p:nvSpPr>
        <p:spPr>
          <a:xfrm>
            <a:off x="923925" y="742950"/>
            <a:ext cx="4951413" cy="3714750"/>
          </a:xfrm>
          <a:ln/>
        </p:spPr>
      </p:sp>
      <p:sp>
        <p:nvSpPr>
          <p:cNvPr id="61443" name="Rectangle 3"/>
          <p:cNvSpPr>
            <a:spLocks noGrp="1" noChangeArrowheads="1"/>
          </p:cNvSpPr>
          <p:nvPr>
            <p:ph type="body" idx="1"/>
          </p:nvPr>
        </p:nvSpPr>
        <p:spPr>
          <a:xfrm>
            <a:off x="905934" y="4706027"/>
            <a:ext cx="4982633" cy="4457362"/>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Me:</a:t>
            </a:r>
          </a:p>
          <a:p>
            <a:r>
              <a:rPr lang="en-GB" sz="1400" baseline="0" dirty="0" smtClean="0"/>
              <a:t>A-Levels finished</a:t>
            </a:r>
          </a:p>
          <a:p>
            <a:r>
              <a:rPr lang="en-GB" sz="1400" baseline="0" dirty="0" smtClean="0"/>
              <a:t>Didn’t know what I wanted to do</a:t>
            </a:r>
          </a:p>
          <a:p>
            <a:r>
              <a:rPr lang="en-GB" sz="1400" baseline="0" dirty="0" smtClean="0"/>
              <a:t>Wanted to earn money</a:t>
            </a:r>
          </a:p>
          <a:p>
            <a:r>
              <a:rPr lang="en-GB" sz="1400" baseline="0" dirty="0" smtClean="0"/>
              <a:t>Capable of getting a degree</a:t>
            </a:r>
          </a:p>
          <a:p>
            <a:r>
              <a:rPr lang="en-GB" sz="1400" baseline="0" dirty="0" smtClean="0"/>
              <a:t>Found SDP in Maidenhead Advertiser</a:t>
            </a:r>
          </a:p>
          <a:p>
            <a:r>
              <a:rPr lang="en-GB" sz="1400" baseline="0" dirty="0" smtClean="0"/>
              <a:t>Here I am now</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Been going since 2007, had an intake every year</a:t>
            </a:r>
          </a:p>
          <a:p>
            <a:r>
              <a:rPr lang="en-GB" sz="1400" dirty="0" smtClean="0"/>
              <a:t>Few pictures</a:t>
            </a:r>
            <a:r>
              <a:rPr lang="en-GB" sz="1400" baseline="0" dirty="0" smtClean="0"/>
              <a:t> for them to see graduation</a:t>
            </a:r>
          </a:p>
          <a:p>
            <a:r>
              <a:rPr lang="en-GB" sz="1400" baseline="0" dirty="0" smtClean="0"/>
              <a:t>Explain there has been two graduation and one more coming up soon</a:t>
            </a:r>
            <a:endParaRPr lang="en-GB" sz="1400" dirty="0"/>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Who</a:t>
            </a:r>
            <a:r>
              <a:rPr lang="en-GB" sz="1400" baseline="0" dirty="0" smtClean="0"/>
              <a:t> here is thinking of going to </a:t>
            </a:r>
            <a:r>
              <a:rPr lang="en-GB" sz="1400" baseline="0" dirty="0" err="1" smtClean="0"/>
              <a:t>uni</a:t>
            </a:r>
            <a:r>
              <a:rPr lang="en-GB" sz="1400" baseline="0" dirty="0" smtClean="0"/>
              <a:t>?</a:t>
            </a:r>
          </a:p>
          <a:p>
            <a:r>
              <a:rPr lang="en-GB" sz="1400" baseline="0" dirty="0" smtClean="0"/>
              <a:t>Who wants to start earning and get a job?</a:t>
            </a:r>
          </a:p>
          <a:p>
            <a:r>
              <a:rPr lang="en-GB" sz="1400" baseline="0" dirty="0" smtClean="0"/>
              <a:t>Who hasn’t a clue?! </a:t>
            </a:r>
            <a:endParaRPr lang="en-GB" sz="1400" dirty="0"/>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400" b="1" dirty="0" smtClean="0"/>
              <a:t>Students face tuition fees of</a:t>
            </a:r>
            <a:r>
              <a:rPr lang="en-GB" sz="1400" b="1" baseline="0" dirty="0" smtClean="0"/>
              <a:t> up to £9000</a:t>
            </a:r>
            <a:endParaRPr lang="en-GB" sz="1400" b="1" dirty="0" smtClean="0"/>
          </a:p>
          <a:p>
            <a:endParaRPr lang="en-GB" sz="1400" b="1" dirty="0" smtClean="0"/>
          </a:p>
          <a:p>
            <a:r>
              <a:rPr lang="en-GB" sz="1400" b="1" dirty="0" smtClean="0"/>
              <a:t>Average UK student debts could hit £53,000” (BBC, 2011)</a:t>
            </a:r>
          </a:p>
          <a:p>
            <a:r>
              <a:rPr lang="en-GB" sz="1400" b="1" dirty="0" smtClean="0"/>
              <a:t>Students starting</a:t>
            </a:r>
            <a:r>
              <a:rPr lang="en-GB" sz="1400" b="1" baseline="0" dirty="0" smtClean="0"/>
              <a:t> </a:t>
            </a:r>
            <a:r>
              <a:rPr lang="en-GB" sz="1400" b="1" baseline="0" dirty="0" err="1" smtClean="0"/>
              <a:t>Uni</a:t>
            </a:r>
            <a:r>
              <a:rPr lang="en-GB" sz="1400" b="1" baseline="0" dirty="0" smtClean="0"/>
              <a:t> in 2012 average debts could reach £53,000 - double the figure for 2011</a:t>
            </a:r>
            <a:r>
              <a:rPr lang="en-GB" sz="1400" b="1" dirty="0" smtClean="0"/>
              <a:t> </a:t>
            </a:r>
          </a:p>
          <a:p>
            <a:r>
              <a:rPr lang="en-GB" sz="1400" b="1" dirty="0" smtClean="0"/>
              <a:t>Quarter</a:t>
            </a:r>
            <a:r>
              <a:rPr lang="en-GB" sz="1400" b="1" baseline="0" dirty="0" smtClean="0"/>
              <a:t> of this house (£220000)</a:t>
            </a:r>
          </a:p>
          <a:p>
            <a:endParaRPr lang="en-GB" sz="1400" b="0" baseline="0" dirty="0" smtClean="0"/>
          </a:p>
          <a:p>
            <a:r>
              <a:rPr lang="en-GB" sz="1400" dirty="0" smtClean="0"/>
              <a:t>“Graduates struggle to find degree-related jobs” (CIPD, 2010) surveyed 700 Graduates</a:t>
            </a:r>
          </a:p>
          <a:p>
            <a:r>
              <a:rPr lang="en-GB" sz="1400" b="1" i="0" kern="1200" dirty="0" smtClean="0">
                <a:solidFill>
                  <a:schemeClr val="tx1"/>
                </a:solidFill>
                <a:latin typeface="Verdana" pitchFamily="34" charset="0"/>
                <a:ea typeface="+mn-ea"/>
                <a:cs typeface="+mn-cs"/>
              </a:rPr>
              <a:t>59% of employees who graduated in the past two years are not currently working in a field related to the degree they studied.</a:t>
            </a:r>
          </a:p>
          <a:p>
            <a:r>
              <a:rPr lang="en-GB" sz="1400" b="0" i="0" kern="1200" dirty="0" smtClean="0">
                <a:solidFill>
                  <a:schemeClr val="tx1"/>
                </a:solidFill>
                <a:latin typeface="Verdana" pitchFamily="34" charset="0"/>
                <a:ea typeface="+mn-ea"/>
                <a:cs typeface="+mn-cs"/>
              </a:rPr>
              <a:t>58% of recent university leavers said they had been unable to find a suitable job, </a:t>
            </a:r>
          </a:p>
          <a:p>
            <a:r>
              <a:rPr lang="en-GB" sz="1400" b="0" i="0" kern="1200" dirty="0" smtClean="0">
                <a:solidFill>
                  <a:schemeClr val="tx1"/>
                </a:solidFill>
                <a:latin typeface="Verdana" pitchFamily="34" charset="0"/>
                <a:ea typeface="+mn-ea"/>
                <a:cs typeface="+mn-cs"/>
              </a:rPr>
              <a:t>28% claimed their degree did not equip them with the skills they need for the workforce, </a:t>
            </a:r>
          </a:p>
          <a:p>
            <a:r>
              <a:rPr lang="en-GB" sz="1400" b="1" i="0" kern="1200" dirty="0" smtClean="0">
                <a:solidFill>
                  <a:schemeClr val="tx1"/>
                </a:solidFill>
                <a:latin typeface="Verdana" pitchFamily="34" charset="0"/>
                <a:ea typeface="+mn-ea"/>
                <a:cs typeface="+mn-cs"/>
              </a:rPr>
              <a:t>21% chose a new career path post-qualification</a:t>
            </a:r>
          </a:p>
          <a:p>
            <a:endParaRPr lang="en-GB" sz="14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b="1" i="0" kern="1200" dirty="0" smtClean="0">
                <a:solidFill>
                  <a:schemeClr val="tx1"/>
                </a:solidFill>
                <a:latin typeface="Verdana" pitchFamily="34" charset="0"/>
                <a:ea typeface="+mn-ea"/>
                <a:cs typeface="+mn-cs"/>
              </a:rPr>
              <a:t>More than half (52%) of current graduates are either underemployed or in non-graduate jobs – set to increase for 2011 graduates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b="1" i="0" kern="1200" dirty="0" smtClean="0">
                <a:solidFill>
                  <a:schemeClr val="tx1"/>
                </a:solidFill>
                <a:latin typeface="Verdana" pitchFamily="3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b="1" dirty="0" smtClean="0"/>
              <a:t>Youth unemployment hits 1million (BBC, 2011)</a:t>
            </a:r>
          </a:p>
          <a:p>
            <a:r>
              <a:rPr lang="en-GB" sz="1400" b="1" i="0" kern="1200" baseline="0" dirty="0" smtClean="0">
                <a:solidFill>
                  <a:schemeClr val="tx1"/>
                </a:solidFill>
                <a:latin typeface="Verdana" pitchFamily="34" charset="0"/>
                <a:ea typeface="+mn-ea"/>
                <a:cs typeface="+mn-cs"/>
              </a:rPr>
              <a:t>recent news youth unemployment hits 1million – scary! Lots of job competition</a:t>
            </a:r>
            <a:endParaRPr lang="en-GB" sz="1400" b="1" i="0" kern="1200" dirty="0" smtClean="0">
              <a:solidFill>
                <a:schemeClr val="tx1"/>
              </a:solidFill>
              <a:latin typeface="Verdana" pitchFamily="34" charset="0"/>
              <a:ea typeface="+mn-ea"/>
              <a:cs typeface="+mn-cs"/>
            </a:endParaRPr>
          </a:p>
          <a:p>
            <a:endParaRPr lang="en-GB" sz="1400" b="1" i="0" kern="1200" dirty="0" smtClean="0">
              <a:solidFill>
                <a:schemeClr val="tx1"/>
              </a:solidFill>
              <a:latin typeface="Verdana" pitchFamily="34" charset="0"/>
              <a:ea typeface="+mn-ea"/>
              <a:cs typeface="+mn-cs"/>
            </a:endParaRPr>
          </a:p>
          <a:p>
            <a:r>
              <a:rPr lang="en-GB" sz="1400" b="1" dirty="0" smtClean="0"/>
              <a:t>“Computer Science/IT and Business Students are below average employment level” (Independent, 2010)</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b="1" i="0" kern="1200" dirty="0" smtClean="0">
                <a:solidFill>
                  <a:schemeClr val="tx1"/>
                </a:solidFill>
                <a:latin typeface="Verdana" pitchFamily="34" charset="0"/>
                <a:ea typeface="+mn-ea"/>
                <a:cs typeface="+mn-cs"/>
              </a:rPr>
              <a:t>Computer Science/IT</a:t>
            </a:r>
            <a:r>
              <a:rPr lang="en-GB" sz="1400" b="1" i="0" kern="1200" baseline="0" dirty="0" smtClean="0">
                <a:solidFill>
                  <a:schemeClr val="tx1"/>
                </a:solidFill>
                <a:latin typeface="Verdana" pitchFamily="34" charset="0"/>
                <a:ea typeface="+mn-ea"/>
                <a:cs typeface="+mn-cs"/>
              </a:rPr>
              <a:t> graduates and Business Graduates are below the 89.9% average employment rate – computer science/IT 81.8. Business 88.4</a:t>
            </a:r>
          </a:p>
          <a:p>
            <a:endParaRPr lang="en-GB" sz="1400" b="1" i="0" kern="1200" dirty="0" smtClean="0">
              <a:solidFill>
                <a:schemeClr val="tx1"/>
              </a:solidFill>
              <a:latin typeface="Verdana" pitchFamily="34" charset="0"/>
              <a:ea typeface="+mn-ea"/>
              <a:cs typeface="+mn-cs"/>
            </a:endParaRPr>
          </a:p>
          <a:p>
            <a:r>
              <a:rPr lang="en-GB" sz="1400" b="1" i="0" kern="1200" dirty="0" smtClean="0">
                <a:solidFill>
                  <a:schemeClr val="tx1"/>
                </a:solidFill>
                <a:latin typeface="Verdana" pitchFamily="34" charset="0"/>
                <a:ea typeface="+mn-ea"/>
                <a:cs typeface="+mn-cs"/>
              </a:rPr>
              <a:t>So made you change any of your</a:t>
            </a:r>
            <a:r>
              <a:rPr lang="en-GB" sz="1400" b="1" i="0" kern="1200" baseline="0" dirty="0" smtClean="0">
                <a:solidFill>
                  <a:schemeClr val="tx1"/>
                </a:solidFill>
                <a:latin typeface="Verdana" pitchFamily="34" charset="0"/>
                <a:ea typeface="+mn-ea"/>
                <a:cs typeface="+mn-cs"/>
              </a:rPr>
              <a:t> minds about the questions I asked before?</a:t>
            </a:r>
            <a:endParaRPr lang="en-GB" sz="1400" b="1" dirty="0" smtClean="0"/>
          </a:p>
          <a:p>
            <a:endParaRPr lang="en-GB" b="0" dirty="0" smtClean="0"/>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buFont typeface="Arial" pitchFamily="34" charset="0"/>
              <a:buChar char="•"/>
            </a:pPr>
            <a:r>
              <a:rPr lang="en-GB" sz="1400" dirty="0" smtClean="0"/>
              <a:t>(we designed the electricity trading markets, while our systems manage &gt;85% of gas storage)</a:t>
            </a:r>
          </a:p>
          <a:p>
            <a:pPr marL="0" marR="0" indent="0" algn="l" defTabSz="914400" rtl="0" eaLnBrk="0" fontAlgn="base" latinLnBrk="0" hangingPunct="0">
              <a:lnSpc>
                <a:spcPct val="100000"/>
              </a:lnSpc>
              <a:spcBef>
                <a:spcPct val="30000"/>
              </a:spcBef>
              <a:spcAft>
                <a:spcPct val="0"/>
              </a:spcAft>
              <a:buClrTx/>
              <a:buSzPct val="120000"/>
              <a:buFont typeface="Arial" pitchFamily="34" charset="0"/>
              <a:buChar char="•"/>
              <a:tabLst/>
              <a:defRPr/>
            </a:pPr>
            <a:r>
              <a:rPr lang="en-GB" sz="1400" dirty="0" smtClean="0"/>
              <a:t>(we delivered the central control and monitoring system for NATS)</a:t>
            </a:r>
          </a:p>
          <a:p>
            <a:pPr>
              <a:buSzPct val="12000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pPr>
              <a:defRPr/>
            </a:pPr>
            <a:fld id="{A77E5CA5-2A03-468A-B531-F33F89FEE2DB}" type="slidenum">
              <a:rPr lang="en-GB" smtClean="0"/>
              <a:pPr>
                <a:defRPr/>
              </a:pPr>
              <a:t>9</a:t>
            </a:fld>
            <a:endParaRPr lang="en-GB" dirty="0"/>
          </a:p>
        </p:txBody>
      </p:sp>
    </p:spTree>
    <p:extLst>
      <p:ext uri="{BB962C8B-B14F-4D97-AF65-F5344CB8AC3E}">
        <p14:creationId xmlns:p14="http://schemas.microsoft.com/office/powerpoint/2010/main" val="2462492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6567488" y="5708650"/>
            <a:ext cx="2352675" cy="973138"/>
            <a:chOff x="6568068" y="5708238"/>
            <a:chExt cx="2352095" cy="973864"/>
          </a:xfrm>
        </p:grpSpPr>
        <p:grpSp>
          <p:nvGrpSpPr>
            <p:cNvPr id="5" name="Group 3"/>
            <p:cNvGrpSpPr>
              <a:grpSpLocks noChangeAspect="1"/>
            </p:cNvGrpSpPr>
            <p:nvPr userDrawn="1"/>
          </p:nvGrpSpPr>
          <p:grpSpPr bwMode="auto">
            <a:xfrm>
              <a:off x="6571225" y="5708238"/>
              <a:ext cx="2348938" cy="970619"/>
              <a:chOff x="-4139" y="-540"/>
              <a:chExt cx="10457" cy="4321"/>
            </a:xfrm>
          </p:grpSpPr>
          <p:sp>
            <p:nvSpPr>
              <p:cNvPr id="7" name="Rectangle 6"/>
              <p:cNvSpPr>
                <a:spLocks noChangeArrowheads="1"/>
              </p:cNvSpPr>
              <p:nvPr/>
            </p:nvSpPr>
            <p:spPr bwMode="black">
              <a:xfrm>
                <a:off x="-4139" y="-540"/>
                <a:ext cx="10450" cy="4307"/>
              </a:xfrm>
              <a:prstGeom prst="rect">
                <a:avLst/>
              </a:prstGeom>
              <a:noFill/>
              <a:ln w="0">
                <a:noFill/>
                <a:prstDash val="solid"/>
                <a:miter lim="800000"/>
                <a:headEnd/>
                <a:tailEnd/>
              </a:ln>
            </p:spPr>
            <p:txBody>
              <a:bodyPr/>
              <a:lstStyle/>
              <a:p>
                <a:pPr fontAlgn="auto">
                  <a:spcBef>
                    <a:spcPts val="0"/>
                  </a:spcBef>
                  <a:spcAft>
                    <a:spcPts val="0"/>
                  </a:spcAft>
                  <a:defRPr/>
                </a:pPr>
                <a:endParaRPr lang="en-GB">
                  <a:latin typeface="+mn-lt"/>
                </a:endParaRPr>
              </a:p>
            </p:txBody>
          </p:sp>
          <p:sp>
            <p:nvSpPr>
              <p:cNvPr id="8" name="Freeform 7"/>
              <p:cNvSpPr>
                <a:spLocks noEditPoints="1"/>
              </p:cNvSpPr>
              <p:nvPr/>
            </p:nvSpPr>
            <p:spPr bwMode="black">
              <a:xfrm>
                <a:off x="475" y="2445"/>
                <a:ext cx="311" cy="474"/>
              </a:xfrm>
              <a:custGeom>
                <a:avLst/>
                <a:gdLst/>
                <a:ahLst/>
                <a:cxnLst>
                  <a:cxn ang="0">
                    <a:pos x="126" y="171"/>
                  </a:cxn>
                  <a:cxn ang="0">
                    <a:pos x="82" y="203"/>
                  </a:cxn>
                  <a:cxn ang="0">
                    <a:pos x="57" y="257"/>
                  </a:cxn>
                  <a:cxn ang="0">
                    <a:pos x="60" y="342"/>
                  </a:cxn>
                  <a:cxn ang="0">
                    <a:pos x="79" y="383"/>
                  </a:cxn>
                  <a:cxn ang="0">
                    <a:pos x="123" y="415"/>
                  </a:cxn>
                  <a:cxn ang="0">
                    <a:pos x="168" y="418"/>
                  </a:cxn>
                  <a:cxn ang="0">
                    <a:pos x="193" y="409"/>
                  </a:cxn>
                  <a:cxn ang="0">
                    <a:pos x="209" y="399"/>
                  </a:cxn>
                  <a:cxn ang="0">
                    <a:pos x="225" y="383"/>
                  </a:cxn>
                  <a:cxn ang="0">
                    <a:pos x="244" y="345"/>
                  </a:cxn>
                  <a:cxn ang="0">
                    <a:pos x="247" y="266"/>
                  </a:cxn>
                  <a:cxn ang="0">
                    <a:pos x="241" y="228"/>
                  </a:cxn>
                  <a:cxn ang="0">
                    <a:pos x="225" y="203"/>
                  </a:cxn>
                  <a:cxn ang="0">
                    <a:pos x="209" y="184"/>
                  </a:cxn>
                  <a:cxn ang="0">
                    <a:pos x="171" y="168"/>
                  </a:cxn>
                  <a:cxn ang="0">
                    <a:pos x="12" y="0"/>
                  </a:cxn>
                  <a:cxn ang="0">
                    <a:pos x="50" y="3"/>
                  </a:cxn>
                  <a:cxn ang="0">
                    <a:pos x="57" y="174"/>
                  </a:cxn>
                  <a:cxn ang="0">
                    <a:pos x="82" y="146"/>
                  </a:cxn>
                  <a:cxn ang="0">
                    <a:pos x="126" y="123"/>
                  </a:cxn>
                  <a:cxn ang="0">
                    <a:pos x="149" y="117"/>
                  </a:cxn>
                  <a:cxn ang="0">
                    <a:pos x="196" y="120"/>
                  </a:cxn>
                  <a:cxn ang="0">
                    <a:pos x="237" y="136"/>
                  </a:cxn>
                  <a:cxn ang="0">
                    <a:pos x="260" y="155"/>
                  </a:cxn>
                  <a:cxn ang="0">
                    <a:pos x="285" y="190"/>
                  </a:cxn>
                  <a:cxn ang="0">
                    <a:pos x="304" y="253"/>
                  </a:cxn>
                  <a:cxn ang="0">
                    <a:pos x="304" y="329"/>
                  </a:cxn>
                  <a:cxn ang="0">
                    <a:pos x="285" y="393"/>
                  </a:cxn>
                  <a:cxn ang="0">
                    <a:pos x="260" y="431"/>
                  </a:cxn>
                  <a:cxn ang="0">
                    <a:pos x="237" y="450"/>
                  </a:cxn>
                  <a:cxn ang="0">
                    <a:pos x="196" y="466"/>
                  </a:cxn>
                  <a:cxn ang="0">
                    <a:pos x="126" y="466"/>
                  </a:cxn>
                  <a:cxn ang="0">
                    <a:pos x="69" y="431"/>
                  </a:cxn>
                  <a:cxn ang="0">
                    <a:pos x="54" y="409"/>
                  </a:cxn>
                  <a:cxn ang="0">
                    <a:pos x="50" y="453"/>
                  </a:cxn>
                  <a:cxn ang="0">
                    <a:pos x="28" y="463"/>
                  </a:cxn>
                  <a:cxn ang="0">
                    <a:pos x="12" y="459"/>
                  </a:cxn>
                  <a:cxn ang="0">
                    <a:pos x="3" y="453"/>
                  </a:cxn>
                  <a:cxn ang="0">
                    <a:pos x="0" y="16"/>
                  </a:cxn>
                  <a:cxn ang="0">
                    <a:pos x="12" y="0"/>
                  </a:cxn>
                </a:cxnLst>
                <a:rect l="0" t="0" r="r" b="b"/>
                <a:pathLst>
                  <a:path w="307" h="469">
                    <a:moveTo>
                      <a:pt x="155" y="168"/>
                    </a:moveTo>
                    <a:lnTo>
                      <a:pt x="126" y="171"/>
                    </a:lnTo>
                    <a:lnTo>
                      <a:pt x="101" y="184"/>
                    </a:lnTo>
                    <a:lnTo>
                      <a:pt x="82" y="203"/>
                    </a:lnTo>
                    <a:lnTo>
                      <a:pt x="66" y="228"/>
                    </a:lnTo>
                    <a:lnTo>
                      <a:pt x="57" y="257"/>
                    </a:lnTo>
                    <a:lnTo>
                      <a:pt x="54" y="291"/>
                    </a:lnTo>
                    <a:lnTo>
                      <a:pt x="60" y="342"/>
                    </a:lnTo>
                    <a:lnTo>
                      <a:pt x="66" y="358"/>
                    </a:lnTo>
                    <a:lnTo>
                      <a:pt x="79" y="383"/>
                    </a:lnTo>
                    <a:lnTo>
                      <a:pt x="98" y="402"/>
                    </a:lnTo>
                    <a:lnTo>
                      <a:pt x="123" y="415"/>
                    </a:lnTo>
                    <a:lnTo>
                      <a:pt x="136" y="418"/>
                    </a:lnTo>
                    <a:lnTo>
                      <a:pt x="168" y="418"/>
                    </a:lnTo>
                    <a:lnTo>
                      <a:pt x="180" y="415"/>
                    </a:lnTo>
                    <a:lnTo>
                      <a:pt x="193" y="409"/>
                    </a:lnTo>
                    <a:lnTo>
                      <a:pt x="203" y="406"/>
                    </a:lnTo>
                    <a:lnTo>
                      <a:pt x="209" y="399"/>
                    </a:lnTo>
                    <a:lnTo>
                      <a:pt x="218" y="393"/>
                    </a:lnTo>
                    <a:lnTo>
                      <a:pt x="225" y="383"/>
                    </a:lnTo>
                    <a:lnTo>
                      <a:pt x="234" y="368"/>
                    </a:lnTo>
                    <a:lnTo>
                      <a:pt x="244" y="345"/>
                    </a:lnTo>
                    <a:lnTo>
                      <a:pt x="250" y="295"/>
                    </a:lnTo>
                    <a:lnTo>
                      <a:pt x="247" y="266"/>
                    </a:lnTo>
                    <a:lnTo>
                      <a:pt x="244" y="244"/>
                    </a:lnTo>
                    <a:lnTo>
                      <a:pt x="241" y="228"/>
                    </a:lnTo>
                    <a:lnTo>
                      <a:pt x="234" y="215"/>
                    </a:lnTo>
                    <a:lnTo>
                      <a:pt x="225" y="203"/>
                    </a:lnTo>
                    <a:lnTo>
                      <a:pt x="218" y="193"/>
                    </a:lnTo>
                    <a:lnTo>
                      <a:pt x="209" y="184"/>
                    </a:lnTo>
                    <a:lnTo>
                      <a:pt x="184" y="171"/>
                    </a:lnTo>
                    <a:lnTo>
                      <a:pt x="171" y="168"/>
                    </a:lnTo>
                    <a:lnTo>
                      <a:pt x="155" y="168"/>
                    </a:lnTo>
                    <a:close/>
                    <a:moveTo>
                      <a:pt x="12" y="0"/>
                    </a:moveTo>
                    <a:lnTo>
                      <a:pt x="41" y="0"/>
                    </a:lnTo>
                    <a:lnTo>
                      <a:pt x="50" y="3"/>
                    </a:lnTo>
                    <a:lnTo>
                      <a:pt x="57" y="16"/>
                    </a:lnTo>
                    <a:lnTo>
                      <a:pt x="57" y="174"/>
                    </a:lnTo>
                    <a:lnTo>
                      <a:pt x="63" y="165"/>
                    </a:lnTo>
                    <a:lnTo>
                      <a:pt x="82" y="146"/>
                    </a:lnTo>
                    <a:lnTo>
                      <a:pt x="95" y="136"/>
                    </a:lnTo>
                    <a:lnTo>
                      <a:pt x="126" y="123"/>
                    </a:lnTo>
                    <a:lnTo>
                      <a:pt x="136" y="120"/>
                    </a:lnTo>
                    <a:lnTo>
                      <a:pt x="149" y="117"/>
                    </a:lnTo>
                    <a:lnTo>
                      <a:pt x="165" y="117"/>
                    </a:lnTo>
                    <a:lnTo>
                      <a:pt x="196" y="120"/>
                    </a:lnTo>
                    <a:lnTo>
                      <a:pt x="225" y="130"/>
                    </a:lnTo>
                    <a:lnTo>
                      <a:pt x="237" y="136"/>
                    </a:lnTo>
                    <a:lnTo>
                      <a:pt x="250" y="146"/>
                    </a:lnTo>
                    <a:lnTo>
                      <a:pt x="260" y="155"/>
                    </a:lnTo>
                    <a:lnTo>
                      <a:pt x="269" y="168"/>
                    </a:lnTo>
                    <a:lnTo>
                      <a:pt x="285" y="190"/>
                    </a:lnTo>
                    <a:lnTo>
                      <a:pt x="298" y="222"/>
                    </a:lnTo>
                    <a:lnTo>
                      <a:pt x="304" y="253"/>
                    </a:lnTo>
                    <a:lnTo>
                      <a:pt x="307" y="291"/>
                    </a:lnTo>
                    <a:lnTo>
                      <a:pt x="304" y="329"/>
                    </a:lnTo>
                    <a:lnTo>
                      <a:pt x="298" y="361"/>
                    </a:lnTo>
                    <a:lnTo>
                      <a:pt x="285" y="393"/>
                    </a:lnTo>
                    <a:lnTo>
                      <a:pt x="269" y="418"/>
                    </a:lnTo>
                    <a:lnTo>
                      <a:pt x="260" y="431"/>
                    </a:lnTo>
                    <a:lnTo>
                      <a:pt x="250" y="440"/>
                    </a:lnTo>
                    <a:lnTo>
                      <a:pt x="237" y="450"/>
                    </a:lnTo>
                    <a:lnTo>
                      <a:pt x="225" y="456"/>
                    </a:lnTo>
                    <a:lnTo>
                      <a:pt x="196" y="466"/>
                    </a:lnTo>
                    <a:lnTo>
                      <a:pt x="165" y="469"/>
                    </a:lnTo>
                    <a:lnTo>
                      <a:pt x="126" y="466"/>
                    </a:lnTo>
                    <a:lnTo>
                      <a:pt x="95" y="450"/>
                    </a:lnTo>
                    <a:lnTo>
                      <a:pt x="69" y="431"/>
                    </a:lnTo>
                    <a:lnTo>
                      <a:pt x="60" y="421"/>
                    </a:lnTo>
                    <a:lnTo>
                      <a:pt x="54" y="409"/>
                    </a:lnTo>
                    <a:lnTo>
                      <a:pt x="54" y="447"/>
                    </a:lnTo>
                    <a:lnTo>
                      <a:pt x="50" y="453"/>
                    </a:lnTo>
                    <a:lnTo>
                      <a:pt x="47" y="456"/>
                    </a:lnTo>
                    <a:lnTo>
                      <a:pt x="28" y="463"/>
                    </a:lnTo>
                    <a:lnTo>
                      <a:pt x="19" y="463"/>
                    </a:lnTo>
                    <a:lnTo>
                      <a:pt x="12" y="459"/>
                    </a:lnTo>
                    <a:lnTo>
                      <a:pt x="9" y="456"/>
                    </a:lnTo>
                    <a:lnTo>
                      <a:pt x="3" y="453"/>
                    </a:lnTo>
                    <a:lnTo>
                      <a:pt x="0" y="447"/>
                    </a:lnTo>
                    <a:lnTo>
                      <a:pt x="0" y="16"/>
                    </a:lnTo>
                    <a:lnTo>
                      <a:pt x="3" y="9"/>
                    </a:lnTo>
                    <a:lnTo>
                      <a:pt x="12"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9" name="Freeform 8"/>
              <p:cNvSpPr>
                <a:spLocks noEditPoints="1"/>
              </p:cNvSpPr>
              <p:nvPr/>
            </p:nvSpPr>
            <p:spPr bwMode="black">
              <a:xfrm>
                <a:off x="849" y="2565"/>
                <a:ext cx="311" cy="354"/>
              </a:xfrm>
              <a:custGeom>
                <a:avLst/>
                <a:gdLst/>
                <a:ahLst/>
                <a:cxnLst>
                  <a:cxn ang="0">
                    <a:pos x="130" y="51"/>
                  </a:cxn>
                  <a:cxn ang="0">
                    <a:pos x="101" y="64"/>
                  </a:cxn>
                  <a:cxn ang="0">
                    <a:pos x="70" y="108"/>
                  </a:cxn>
                  <a:cxn ang="0">
                    <a:pos x="60" y="143"/>
                  </a:cxn>
                  <a:cxn ang="0">
                    <a:pos x="250" y="124"/>
                  </a:cxn>
                  <a:cxn ang="0">
                    <a:pos x="238" y="95"/>
                  </a:cxn>
                  <a:cxn ang="0">
                    <a:pos x="228" y="76"/>
                  </a:cxn>
                  <a:cxn ang="0">
                    <a:pos x="212" y="67"/>
                  </a:cxn>
                  <a:cxn ang="0">
                    <a:pos x="196" y="57"/>
                  </a:cxn>
                  <a:cxn ang="0">
                    <a:pos x="174" y="48"/>
                  </a:cxn>
                  <a:cxn ang="0">
                    <a:pos x="158" y="0"/>
                  </a:cxn>
                  <a:cxn ang="0">
                    <a:pos x="222" y="13"/>
                  </a:cxn>
                  <a:cxn ang="0">
                    <a:pos x="257" y="35"/>
                  </a:cxn>
                  <a:cxn ang="0">
                    <a:pos x="285" y="73"/>
                  </a:cxn>
                  <a:cxn ang="0">
                    <a:pos x="307" y="168"/>
                  </a:cxn>
                  <a:cxn ang="0">
                    <a:pos x="282" y="193"/>
                  </a:cxn>
                  <a:cxn ang="0">
                    <a:pos x="63" y="225"/>
                  </a:cxn>
                  <a:cxn ang="0">
                    <a:pos x="85" y="273"/>
                  </a:cxn>
                  <a:cxn ang="0">
                    <a:pos x="130" y="301"/>
                  </a:cxn>
                  <a:cxn ang="0">
                    <a:pos x="174" y="304"/>
                  </a:cxn>
                  <a:cxn ang="0">
                    <a:pos x="209" y="292"/>
                  </a:cxn>
                  <a:cxn ang="0">
                    <a:pos x="225" y="282"/>
                  </a:cxn>
                  <a:cxn ang="0">
                    <a:pos x="234" y="273"/>
                  </a:cxn>
                  <a:cxn ang="0">
                    <a:pos x="238" y="263"/>
                  </a:cxn>
                  <a:cxn ang="0">
                    <a:pos x="253" y="251"/>
                  </a:cxn>
                  <a:cxn ang="0">
                    <a:pos x="276" y="247"/>
                  </a:cxn>
                  <a:cxn ang="0">
                    <a:pos x="288" y="257"/>
                  </a:cxn>
                  <a:cxn ang="0">
                    <a:pos x="291" y="273"/>
                  </a:cxn>
                  <a:cxn ang="0">
                    <a:pos x="288" y="282"/>
                  </a:cxn>
                  <a:cxn ang="0">
                    <a:pos x="279" y="298"/>
                  </a:cxn>
                  <a:cxn ang="0">
                    <a:pos x="263" y="317"/>
                  </a:cxn>
                  <a:cxn ang="0">
                    <a:pos x="228" y="339"/>
                  </a:cxn>
                  <a:cxn ang="0">
                    <a:pos x="177" y="352"/>
                  </a:cxn>
                  <a:cxn ang="0">
                    <a:pos x="127" y="349"/>
                  </a:cxn>
                  <a:cxn ang="0">
                    <a:pos x="66" y="323"/>
                  </a:cxn>
                  <a:cxn ang="0">
                    <a:pos x="25" y="279"/>
                  </a:cxn>
                  <a:cxn ang="0">
                    <a:pos x="3" y="212"/>
                  </a:cxn>
                  <a:cxn ang="0">
                    <a:pos x="3" y="140"/>
                  </a:cxn>
                  <a:cxn ang="0">
                    <a:pos x="25" y="76"/>
                  </a:cxn>
                  <a:cxn ang="0">
                    <a:pos x="66" y="29"/>
                  </a:cxn>
                  <a:cxn ang="0">
                    <a:pos x="123" y="3"/>
                  </a:cxn>
                </a:cxnLst>
                <a:rect l="0" t="0" r="r" b="b"/>
                <a:pathLst>
                  <a:path w="307" h="352">
                    <a:moveTo>
                      <a:pt x="142" y="48"/>
                    </a:moveTo>
                    <a:lnTo>
                      <a:pt x="130" y="51"/>
                    </a:lnTo>
                    <a:lnTo>
                      <a:pt x="117" y="57"/>
                    </a:lnTo>
                    <a:lnTo>
                      <a:pt x="101" y="64"/>
                    </a:lnTo>
                    <a:lnTo>
                      <a:pt x="89" y="76"/>
                    </a:lnTo>
                    <a:lnTo>
                      <a:pt x="70" y="108"/>
                    </a:lnTo>
                    <a:lnTo>
                      <a:pt x="63" y="124"/>
                    </a:lnTo>
                    <a:lnTo>
                      <a:pt x="60" y="143"/>
                    </a:lnTo>
                    <a:lnTo>
                      <a:pt x="253" y="143"/>
                    </a:lnTo>
                    <a:lnTo>
                      <a:pt x="250" y="124"/>
                    </a:lnTo>
                    <a:lnTo>
                      <a:pt x="244" y="108"/>
                    </a:lnTo>
                    <a:lnTo>
                      <a:pt x="238" y="95"/>
                    </a:lnTo>
                    <a:lnTo>
                      <a:pt x="234" y="86"/>
                    </a:lnTo>
                    <a:lnTo>
                      <a:pt x="228" y="76"/>
                    </a:lnTo>
                    <a:lnTo>
                      <a:pt x="222" y="70"/>
                    </a:lnTo>
                    <a:lnTo>
                      <a:pt x="212" y="67"/>
                    </a:lnTo>
                    <a:lnTo>
                      <a:pt x="206" y="60"/>
                    </a:lnTo>
                    <a:lnTo>
                      <a:pt x="196" y="57"/>
                    </a:lnTo>
                    <a:lnTo>
                      <a:pt x="187" y="51"/>
                    </a:lnTo>
                    <a:lnTo>
                      <a:pt x="174" y="48"/>
                    </a:lnTo>
                    <a:lnTo>
                      <a:pt x="142" y="48"/>
                    </a:lnTo>
                    <a:close/>
                    <a:moveTo>
                      <a:pt x="158" y="0"/>
                    </a:moveTo>
                    <a:lnTo>
                      <a:pt x="190" y="3"/>
                    </a:lnTo>
                    <a:lnTo>
                      <a:pt x="222" y="13"/>
                    </a:lnTo>
                    <a:lnTo>
                      <a:pt x="238" y="22"/>
                    </a:lnTo>
                    <a:lnTo>
                      <a:pt x="257" y="35"/>
                    </a:lnTo>
                    <a:lnTo>
                      <a:pt x="269" y="48"/>
                    </a:lnTo>
                    <a:lnTo>
                      <a:pt x="285" y="73"/>
                    </a:lnTo>
                    <a:lnTo>
                      <a:pt x="298" y="102"/>
                    </a:lnTo>
                    <a:lnTo>
                      <a:pt x="307" y="168"/>
                    </a:lnTo>
                    <a:lnTo>
                      <a:pt x="301" y="187"/>
                    </a:lnTo>
                    <a:lnTo>
                      <a:pt x="282" y="193"/>
                    </a:lnTo>
                    <a:lnTo>
                      <a:pt x="60" y="193"/>
                    </a:lnTo>
                    <a:lnTo>
                      <a:pt x="63" y="225"/>
                    </a:lnTo>
                    <a:lnTo>
                      <a:pt x="70" y="251"/>
                    </a:lnTo>
                    <a:lnTo>
                      <a:pt x="85" y="273"/>
                    </a:lnTo>
                    <a:lnTo>
                      <a:pt x="104" y="292"/>
                    </a:lnTo>
                    <a:lnTo>
                      <a:pt x="130" y="301"/>
                    </a:lnTo>
                    <a:lnTo>
                      <a:pt x="161" y="304"/>
                    </a:lnTo>
                    <a:lnTo>
                      <a:pt x="174" y="304"/>
                    </a:lnTo>
                    <a:lnTo>
                      <a:pt x="203" y="295"/>
                    </a:lnTo>
                    <a:lnTo>
                      <a:pt x="209" y="292"/>
                    </a:lnTo>
                    <a:lnTo>
                      <a:pt x="218" y="285"/>
                    </a:lnTo>
                    <a:lnTo>
                      <a:pt x="225" y="282"/>
                    </a:lnTo>
                    <a:lnTo>
                      <a:pt x="228" y="276"/>
                    </a:lnTo>
                    <a:lnTo>
                      <a:pt x="234" y="273"/>
                    </a:lnTo>
                    <a:lnTo>
                      <a:pt x="238" y="266"/>
                    </a:lnTo>
                    <a:lnTo>
                      <a:pt x="238" y="263"/>
                    </a:lnTo>
                    <a:lnTo>
                      <a:pt x="244" y="260"/>
                    </a:lnTo>
                    <a:lnTo>
                      <a:pt x="253" y="251"/>
                    </a:lnTo>
                    <a:lnTo>
                      <a:pt x="260" y="247"/>
                    </a:lnTo>
                    <a:lnTo>
                      <a:pt x="276" y="247"/>
                    </a:lnTo>
                    <a:lnTo>
                      <a:pt x="282" y="254"/>
                    </a:lnTo>
                    <a:lnTo>
                      <a:pt x="288" y="257"/>
                    </a:lnTo>
                    <a:lnTo>
                      <a:pt x="291" y="263"/>
                    </a:lnTo>
                    <a:lnTo>
                      <a:pt x="291" y="273"/>
                    </a:lnTo>
                    <a:lnTo>
                      <a:pt x="288" y="279"/>
                    </a:lnTo>
                    <a:lnTo>
                      <a:pt x="288" y="282"/>
                    </a:lnTo>
                    <a:lnTo>
                      <a:pt x="285" y="289"/>
                    </a:lnTo>
                    <a:lnTo>
                      <a:pt x="279" y="298"/>
                    </a:lnTo>
                    <a:lnTo>
                      <a:pt x="269" y="308"/>
                    </a:lnTo>
                    <a:lnTo>
                      <a:pt x="263" y="317"/>
                    </a:lnTo>
                    <a:lnTo>
                      <a:pt x="244" y="330"/>
                    </a:lnTo>
                    <a:lnTo>
                      <a:pt x="228" y="339"/>
                    </a:lnTo>
                    <a:lnTo>
                      <a:pt x="209" y="346"/>
                    </a:lnTo>
                    <a:lnTo>
                      <a:pt x="177" y="352"/>
                    </a:lnTo>
                    <a:lnTo>
                      <a:pt x="161" y="352"/>
                    </a:lnTo>
                    <a:lnTo>
                      <a:pt x="127" y="349"/>
                    </a:lnTo>
                    <a:lnTo>
                      <a:pt x="95" y="339"/>
                    </a:lnTo>
                    <a:lnTo>
                      <a:pt x="66" y="323"/>
                    </a:lnTo>
                    <a:lnTo>
                      <a:pt x="44" y="304"/>
                    </a:lnTo>
                    <a:lnTo>
                      <a:pt x="25" y="279"/>
                    </a:lnTo>
                    <a:lnTo>
                      <a:pt x="9" y="247"/>
                    </a:lnTo>
                    <a:lnTo>
                      <a:pt x="3" y="212"/>
                    </a:lnTo>
                    <a:lnTo>
                      <a:pt x="0" y="178"/>
                    </a:lnTo>
                    <a:lnTo>
                      <a:pt x="3" y="140"/>
                    </a:lnTo>
                    <a:lnTo>
                      <a:pt x="9" y="105"/>
                    </a:lnTo>
                    <a:lnTo>
                      <a:pt x="25" y="76"/>
                    </a:lnTo>
                    <a:lnTo>
                      <a:pt x="41" y="51"/>
                    </a:lnTo>
                    <a:lnTo>
                      <a:pt x="66" y="29"/>
                    </a:lnTo>
                    <a:lnTo>
                      <a:pt x="92" y="13"/>
                    </a:lnTo>
                    <a:lnTo>
                      <a:pt x="123" y="3"/>
                    </a:lnTo>
                    <a:lnTo>
                      <a:pt x="158"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0" name="Freeform 9"/>
              <p:cNvSpPr>
                <a:spLocks noEditPoints="1"/>
              </p:cNvSpPr>
              <p:nvPr/>
            </p:nvSpPr>
            <p:spPr bwMode="black">
              <a:xfrm>
                <a:off x="1400" y="2445"/>
                <a:ext cx="304" cy="474"/>
              </a:xfrm>
              <a:custGeom>
                <a:avLst/>
                <a:gdLst/>
                <a:ahLst/>
                <a:cxnLst>
                  <a:cxn ang="0">
                    <a:pos x="124" y="171"/>
                  </a:cxn>
                  <a:cxn ang="0">
                    <a:pos x="79" y="203"/>
                  </a:cxn>
                  <a:cxn ang="0">
                    <a:pos x="57" y="257"/>
                  </a:cxn>
                  <a:cxn ang="0">
                    <a:pos x="60" y="342"/>
                  </a:cxn>
                  <a:cxn ang="0">
                    <a:pos x="70" y="371"/>
                  </a:cxn>
                  <a:cxn ang="0">
                    <a:pos x="86" y="393"/>
                  </a:cxn>
                  <a:cxn ang="0">
                    <a:pos x="102" y="402"/>
                  </a:cxn>
                  <a:cxn ang="0">
                    <a:pos x="140" y="418"/>
                  </a:cxn>
                  <a:cxn ang="0">
                    <a:pos x="181" y="415"/>
                  </a:cxn>
                  <a:cxn ang="0">
                    <a:pos x="203" y="406"/>
                  </a:cxn>
                  <a:cxn ang="0">
                    <a:pos x="222" y="383"/>
                  </a:cxn>
                  <a:cxn ang="0">
                    <a:pos x="238" y="361"/>
                  </a:cxn>
                  <a:cxn ang="0">
                    <a:pos x="247" y="320"/>
                  </a:cxn>
                  <a:cxn ang="0">
                    <a:pos x="241" y="244"/>
                  </a:cxn>
                  <a:cxn ang="0">
                    <a:pos x="225" y="203"/>
                  </a:cxn>
                  <a:cxn ang="0">
                    <a:pos x="194" y="177"/>
                  </a:cxn>
                  <a:cxn ang="0">
                    <a:pos x="152" y="168"/>
                  </a:cxn>
                  <a:cxn ang="0">
                    <a:pos x="45" y="0"/>
                  </a:cxn>
                  <a:cxn ang="0">
                    <a:pos x="57" y="16"/>
                  </a:cxn>
                  <a:cxn ang="0">
                    <a:pos x="70" y="155"/>
                  </a:cxn>
                  <a:cxn ang="0">
                    <a:pos x="108" y="130"/>
                  </a:cxn>
                  <a:cxn ang="0">
                    <a:pos x="124" y="123"/>
                  </a:cxn>
                  <a:cxn ang="0">
                    <a:pos x="194" y="120"/>
                  </a:cxn>
                  <a:cxn ang="0">
                    <a:pos x="241" y="139"/>
                  </a:cxn>
                  <a:cxn ang="0">
                    <a:pos x="270" y="168"/>
                  </a:cxn>
                  <a:cxn ang="0">
                    <a:pos x="298" y="222"/>
                  </a:cxn>
                  <a:cxn ang="0">
                    <a:pos x="308" y="291"/>
                  </a:cxn>
                  <a:cxn ang="0">
                    <a:pos x="298" y="361"/>
                  </a:cxn>
                  <a:cxn ang="0">
                    <a:pos x="270" y="418"/>
                  </a:cxn>
                  <a:cxn ang="0">
                    <a:pos x="241" y="447"/>
                  </a:cxn>
                  <a:cxn ang="0">
                    <a:pos x="194" y="466"/>
                  </a:cxn>
                  <a:cxn ang="0">
                    <a:pos x="127" y="466"/>
                  </a:cxn>
                  <a:cxn ang="0">
                    <a:pos x="70" y="431"/>
                  </a:cxn>
                  <a:cxn ang="0">
                    <a:pos x="54" y="409"/>
                  </a:cxn>
                  <a:cxn ang="0">
                    <a:pos x="51" y="453"/>
                  </a:cxn>
                  <a:cxn ang="0">
                    <a:pos x="35" y="463"/>
                  </a:cxn>
                  <a:cxn ang="0">
                    <a:pos x="7" y="456"/>
                  </a:cxn>
                  <a:cxn ang="0">
                    <a:pos x="0" y="447"/>
                  </a:cxn>
                  <a:cxn ang="0">
                    <a:pos x="7" y="3"/>
                  </a:cxn>
                </a:cxnLst>
                <a:rect l="0" t="0" r="r" b="b"/>
                <a:pathLst>
                  <a:path w="308" h="469">
                    <a:moveTo>
                      <a:pt x="152" y="168"/>
                    </a:moveTo>
                    <a:lnTo>
                      <a:pt x="124" y="171"/>
                    </a:lnTo>
                    <a:lnTo>
                      <a:pt x="98" y="184"/>
                    </a:lnTo>
                    <a:lnTo>
                      <a:pt x="79" y="203"/>
                    </a:lnTo>
                    <a:lnTo>
                      <a:pt x="67" y="228"/>
                    </a:lnTo>
                    <a:lnTo>
                      <a:pt x="57" y="257"/>
                    </a:lnTo>
                    <a:lnTo>
                      <a:pt x="54" y="291"/>
                    </a:lnTo>
                    <a:lnTo>
                      <a:pt x="60" y="342"/>
                    </a:lnTo>
                    <a:lnTo>
                      <a:pt x="64" y="358"/>
                    </a:lnTo>
                    <a:lnTo>
                      <a:pt x="70" y="371"/>
                    </a:lnTo>
                    <a:lnTo>
                      <a:pt x="79" y="383"/>
                    </a:lnTo>
                    <a:lnTo>
                      <a:pt x="86" y="393"/>
                    </a:lnTo>
                    <a:lnTo>
                      <a:pt x="92" y="399"/>
                    </a:lnTo>
                    <a:lnTo>
                      <a:pt x="102" y="402"/>
                    </a:lnTo>
                    <a:lnTo>
                      <a:pt x="111" y="409"/>
                    </a:lnTo>
                    <a:lnTo>
                      <a:pt x="140" y="418"/>
                    </a:lnTo>
                    <a:lnTo>
                      <a:pt x="168" y="418"/>
                    </a:lnTo>
                    <a:lnTo>
                      <a:pt x="181" y="415"/>
                    </a:lnTo>
                    <a:lnTo>
                      <a:pt x="194" y="409"/>
                    </a:lnTo>
                    <a:lnTo>
                      <a:pt x="203" y="406"/>
                    </a:lnTo>
                    <a:lnTo>
                      <a:pt x="216" y="393"/>
                    </a:lnTo>
                    <a:lnTo>
                      <a:pt x="222" y="383"/>
                    </a:lnTo>
                    <a:lnTo>
                      <a:pt x="232" y="374"/>
                    </a:lnTo>
                    <a:lnTo>
                      <a:pt x="238" y="361"/>
                    </a:lnTo>
                    <a:lnTo>
                      <a:pt x="241" y="345"/>
                    </a:lnTo>
                    <a:lnTo>
                      <a:pt x="247" y="320"/>
                    </a:lnTo>
                    <a:lnTo>
                      <a:pt x="247" y="266"/>
                    </a:lnTo>
                    <a:lnTo>
                      <a:pt x="241" y="244"/>
                    </a:lnTo>
                    <a:lnTo>
                      <a:pt x="238" y="228"/>
                    </a:lnTo>
                    <a:lnTo>
                      <a:pt x="225" y="203"/>
                    </a:lnTo>
                    <a:lnTo>
                      <a:pt x="206" y="184"/>
                    </a:lnTo>
                    <a:lnTo>
                      <a:pt x="194" y="177"/>
                    </a:lnTo>
                    <a:lnTo>
                      <a:pt x="165" y="168"/>
                    </a:lnTo>
                    <a:lnTo>
                      <a:pt x="152" y="168"/>
                    </a:lnTo>
                    <a:close/>
                    <a:moveTo>
                      <a:pt x="16" y="0"/>
                    </a:moveTo>
                    <a:lnTo>
                      <a:pt x="45" y="0"/>
                    </a:lnTo>
                    <a:lnTo>
                      <a:pt x="54" y="9"/>
                    </a:lnTo>
                    <a:lnTo>
                      <a:pt x="57" y="16"/>
                    </a:lnTo>
                    <a:lnTo>
                      <a:pt x="57" y="174"/>
                    </a:lnTo>
                    <a:lnTo>
                      <a:pt x="70" y="155"/>
                    </a:lnTo>
                    <a:lnTo>
                      <a:pt x="95" y="136"/>
                    </a:lnTo>
                    <a:lnTo>
                      <a:pt x="108" y="130"/>
                    </a:lnTo>
                    <a:lnTo>
                      <a:pt x="117" y="127"/>
                    </a:lnTo>
                    <a:lnTo>
                      <a:pt x="124" y="123"/>
                    </a:lnTo>
                    <a:lnTo>
                      <a:pt x="162" y="117"/>
                    </a:lnTo>
                    <a:lnTo>
                      <a:pt x="194" y="120"/>
                    </a:lnTo>
                    <a:lnTo>
                      <a:pt x="225" y="130"/>
                    </a:lnTo>
                    <a:lnTo>
                      <a:pt x="241" y="139"/>
                    </a:lnTo>
                    <a:lnTo>
                      <a:pt x="257" y="152"/>
                    </a:lnTo>
                    <a:lnTo>
                      <a:pt x="270" y="168"/>
                    </a:lnTo>
                    <a:lnTo>
                      <a:pt x="285" y="190"/>
                    </a:lnTo>
                    <a:lnTo>
                      <a:pt x="298" y="222"/>
                    </a:lnTo>
                    <a:lnTo>
                      <a:pt x="305" y="253"/>
                    </a:lnTo>
                    <a:lnTo>
                      <a:pt x="308" y="291"/>
                    </a:lnTo>
                    <a:lnTo>
                      <a:pt x="305" y="329"/>
                    </a:lnTo>
                    <a:lnTo>
                      <a:pt x="298" y="361"/>
                    </a:lnTo>
                    <a:lnTo>
                      <a:pt x="285" y="393"/>
                    </a:lnTo>
                    <a:lnTo>
                      <a:pt x="270" y="418"/>
                    </a:lnTo>
                    <a:lnTo>
                      <a:pt x="257" y="434"/>
                    </a:lnTo>
                    <a:lnTo>
                      <a:pt x="241" y="447"/>
                    </a:lnTo>
                    <a:lnTo>
                      <a:pt x="225" y="456"/>
                    </a:lnTo>
                    <a:lnTo>
                      <a:pt x="194" y="466"/>
                    </a:lnTo>
                    <a:lnTo>
                      <a:pt x="162" y="469"/>
                    </a:lnTo>
                    <a:lnTo>
                      <a:pt x="127" y="466"/>
                    </a:lnTo>
                    <a:lnTo>
                      <a:pt x="95" y="450"/>
                    </a:lnTo>
                    <a:lnTo>
                      <a:pt x="70" y="431"/>
                    </a:lnTo>
                    <a:lnTo>
                      <a:pt x="60" y="421"/>
                    </a:lnTo>
                    <a:lnTo>
                      <a:pt x="54" y="409"/>
                    </a:lnTo>
                    <a:lnTo>
                      <a:pt x="54" y="447"/>
                    </a:lnTo>
                    <a:lnTo>
                      <a:pt x="51" y="453"/>
                    </a:lnTo>
                    <a:lnTo>
                      <a:pt x="48" y="456"/>
                    </a:lnTo>
                    <a:lnTo>
                      <a:pt x="35" y="463"/>
                    </a:lnTo>
                    <a:lnTo>
                      <a:pt x="26" y="463"/>
                    </a:lnTo>
                    <a:lnTo>
                      <a:pt x="7" y="456"/>
                    </a:lnTo>
                    <a:lnTo>
                      <a:pt x="3" y="453"/>
                    </a:lnTo>
                    <a:lnTo>
                      <a:pt x="0" y="447"/>
                    </a:lnTo>
                    <a:lnTo>
                      <a:pt x="0" y="16"/>
                    </a:lnTo>
                    <a:lnTo>
                      <a:pt x="7" y="3"/>
                    </a:lnTo>
                    <a:lnTo>
                      <a:pt x="16"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1" name="Freeform 10"/>
              <p:cNvSpPr>
                <a:spLocks/>
              </p:cNvSpPr>
              <p:nvPr/>
            </p:nvSpPr>
            <p:spPr bwMode="black">
              <a:xfrm>
                <a:off x="1789" y="2572"/>
                <a:ext cx="184" cy="339"/>
              </a:xfrm>
              <a:custGeom>
                <a:avLst/>
                <a:gdLst/>
                <a:ahLst/>
                <a:cxnLst>
                  <a:cxn ang="0">
                    <a:pos x="25" y="0"/>
                  </a:cxn>
                  <a:cxn ang="0">
                    <a:pos x="35" y="0"/>
                  </a:cxn>
                  <a:cxn ang="0">
                    <a:pos x="48" y="7"/>
                  </a:cxn>
                  <a:cxn ang="0">
                    <a:pos x="51" y="10"/>
                  </a:cxn>
                  <a:cxn ang="0">
                    <a:pos x="54" y="16"/>
                  </a:cxn>
                  <a:cxn ang="0">
                    <a:pos x="54" y="64"/>
                  </a:cxn>
                  <a:cxn ang="0">
                    <a:pos x="64" y="48"/>
                  </a:cxn>
                  <a:cxn ang="0">
                    <a:pos x="73" y="35"/>
                  </a:cxn>
                  <a:cxn ang="0">
                    <a:pos x="98" y="16"/>
                  </a:cxn>
                  <a:cxn ang="0">
                    <a:pos x="124" y="4"/>
                  </a:cxn>
                  <a:cxn ang="0">
                    <a:pos x="155" y="0"/>
                  </a:cxn>
                  <a:cxn ang="0">
                    <a:pos x="165" y="0"/>
                  </a:cxn>
                  <a:cxn ang="0">
                    <a:pos x="178" y="7"/>
                  </a:cxn>
                  <a:cxn ang="0">
                    <a:pos x="184" y="19"/>
                  </a:cxn>
                  <a:cxn ang="0">
                    <a:pos x="184" y="39"/>
                  </a:cxn>
                  <a:cxn ang="0">
                    <a:pos x="178" y="51"/>
                  </a:cxn>
                  <a:cxn ang="0">
                    <a:pos x="165" y="58"/>
                  </a:cxn>
                  <a:cxn ang="0">
                    <a:pos x="155" y="58"/>
                  </a:cxn>
                  <a:cxn ang="0">
                    <a:pos x="121" y="64"/>
                  </a:cxn>
                  <a:cxn ang="0">
                    <a:pos x="92" y="77"/>
                  </a:cxn>
                  <a:cxn ang="0">
                    <a:pos x="73" y="102"/>
                  </a:cxn>
                  <a:cxn ang="0">
                    <a:pos x="60" y="137"/>
                  </a:cxn>
                  <a:cxn ang="0">
                    <a:pos x="57" y="181"/>
                  </a:cxn>
                  <a:cxn ang="0">
                    <a:pos x="57" y="324"/>
                  </a:cxn>
                  <a:cxn ang="0">
                    <a:pos x="54" y="330"/>
                  </a:cxn>
                  <a:cxn ang="0">
                    <a:pos x="48" y="333"/>
                  </a:cxn>
                  <a:cxn ang="0">
                    <a:pos x="44" y="336"/>
                  </a:cxn>
                  <a:cxn ang="0">
                    <a:pos x="38" y="340"/>
                  </a:cxn>
                  <a:cxn ang="0">
                    <a:pos x="19" y="340"/>
                  </a:cxn>
                  <a:cxn ang="0">
                    <a:pos x="6" y="333"/>
                  </a:cxn>
                  <a:cxn ang="0">
                    <a:pos x="3" y="330"/>
                  </a:cxn>
                  <a:cxn ang="0">
                    <a:pos x="0" y="324"/>
                  </a:cxn>
                  <a:cxn ang="0">
                    <a:pos x="0" y="16"/>
                  </a:cxn>
                  <a:cxn ang="0">
                    <a:pos x="3" y="10"/>
                  </a:cxn>
                  <a:cxn ang="0">
                    <a:pos x="6" y="7"/>
                  </a:cxn>
                  <a:cxn ang="0">
                    <a:pos x="25" y="0"/>
                  </a:cxn>
                </a:cxnLst>
                <a:rect l="0" t="0" r="r" b="b"/>
                <a:pathLst>
                  <a:path w="184" h="340">
                    <a:moveTo>
                      <a:pt x="25" y="0"/>
                    </a:moveTo>
                    <a:lnTo>
                      <a:pt x="35" y="0"/>
                    </a:lnTo>
                    <a:lnTo>
                      <a:pt x="48" y="7"/>
                    </a:lnTo>
                    <a:lnTo>
                      <a:pt x="51" y="10"/>
                    </a:lnTo>
                    <a:lnTo>
                      <a:pt x="54" y="16"/>
                    </a:lnTo>
                    <a:lnTo>
                      <a:pt x="54" y="64"/>
                    </a:lnTo>
                    <a:lnTo>
                      <a:pt x="64" y="48"/>
                    </a:lnTo>
                    <a:lnTo>
                      <a:pt x="73" y="35"/>
                    </a:lnTo>
                    <a:lnTo>
                      <a:pt x="98" y="16"/>
                    </a:lnTo>
                    <a:lnTo>
                      <a:pt x="124" y="4"/>
                    </a:lnTo>
                    <a:lnTo>
                      <a:pt x="155" y="0"/>
                    </a:lnTo>
                    <a:lnTo>
                      <a:pt x="165" y="0"/>
                    </a:lnTo>
                    <a:lnTo>
                      <a:pt x="178" y="7"/>
                    </a:lnTo>
                    <a:lnTo>
                      <a:pt x="184" y="19"/>
                    </a:lnTo>
                    <a:lnTo>
                      <a:pt x="184" y="39"/>
                    </a:lnTo>
                    <a:lnTo>
                      <a:pt x="178" y="51"/>
                    </a:lnTo>
                    <a:lnTo>
                      <a:pt x="165" y="58"/>
                    </a:lnTo>
                    <a:lnTo>
                      <a:pt x="155" y="58"/>
                    </a:lnTo>
                    <a:lnTo>
                      <a:pt x="121" y="64"/>
                    </a:lnTo>
                    <a:lnTo>
                      <a:pt x="92" y="77"/>
                    </a:lnTo>
                    <a:lnTo>
                      <a:pt x="73" y="102"/>
                    </a:lnTo>
                    <a:lnTo>
                      <a:pt x="60" y="137"/>
                    </a:lnTo>
                    <a:lnTo>
                      <a:pt x="57" y="181"/>
                    </a:lnTo>
                    <a:lnTo>
                      <a:pt x="57" y="324"/>
                    </a:lnTo>
                    <a:lnTo>
                      <a:pt x="54" y="330"/>
                    </a:lnTo>
                    <a:lnTo>
                      <a:pt x="48" y="333"/>
                    </a:lnTo>
                    <a:lnTo>
                      <a:pt x="44" y="336"/>
                    </a:lnTo>
                    <a:lnTo>
                      <a:pt x="38" y="340"/>
                    </a:lnTo>
                    <a:lnTo>
                      <a:pt x="19" y="340"/>
                    </a:lnTo>
                    <a:lnTo>
                      <a:pt x="6" y="333"/>
                    </a:lnTo>
                    <a:lnTo>
                      <a:pt x="3" y="330"/>
                    </a:lnTo>
                    <a:lnTo>
                      <a:pt x="0" y="324"/>
                    </a:lnTo>
                    <a:lnTo>
                      <a:pt x="0" y="16"/>
                    </a:lnTo>
                    <a:lnTo>
                      <a:pt x="3" y="10"/>
                    </a:lnTo>
                    <a:lnTo>
                      <a:pt x="6" y="7"/>
                    </a:lnTo>
                    <a:lnTo>
                      <a:pt x="25"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2" name="Freeform 11"/>
              <p:cNvSpPr>
                <a:spLocks noEditPoints="1"/>
              </p:cNvSpPr>
              <p:nvPr/>
            </p:nvSpPr>
            <p:spPr bwMode="black">
              <a:xfrm>
                <a:off x="2022" y="2445"/>
                <a:ext cx="71" cy="467"/>
              </a:xfrm>
              <a:custGeom>
                <a:avLst/>
                <a:gdLst/>
                <a:ahLst/>
                <a:cxnLst>
                  <a:cxn ang="0">
                    <a:pos x="25" y="126"/>
                  </a:cxn>
                  <a:cxn ang="0">
                    <a:pos x="44" y="126"/>
                  </a:cxn>
                  <a:cxn ang="0">
                    <a:pos x="50" y="130"/>
                  </a:cxn>
                  <a:cxn ang="0">
                    <a:pos x="60" y="139"/>
                  </a:cxn>
                  <a:cxn ang="0">
                    <a:pos x="63" y="145"/>
                  </a:cxn>
                  <a:cxn ang="0">
                    <a:pos x="63" y="450"/>
                  </a:cxn>
                  <a:cxn ang="0">
                    <a:pos x="60" y="456"/>
                  </a:cxn>
                  <a:cxn ang="0">
                    <a:pos x="53" y="459"/>
                  </a:cxn>
                  <a:cxn ang="0">
                    <a:pos x="50" y="462"/>
                  </a:cxn>
                  <a:cxn ang="0">
                    <a:pos x="44" y="466"/>
                  </a:cxn>
                  <a:cxn ang="0">
                    <a:pos x="25" y="466"/>
                  </a:cxn>
                  <a:cxn ang="0">
                    <a:pos x="12" y="459"/>
                  </a:cxn>
                  <a:cxn ang="0">
                    <a:pos x="9" y="456"/>
                  </a:cxn>
                  <a:cxn ang="0">
                    <a:pos x="6" y="450"/>
                  </a:cxn>
                  <a:cxn ang="0">
                    <a:pos x="6" y="145"/>
                  </a:cxn>
                  <a:cxn ang="0">
                    <a:pos x="9" y="139"/>
                  </a:cxn>
                  <a:cxn ang="0">
                    <a:pos x="9" y="136"/>
                  </a:cxn>
                  <a:cxn ang="0">
                    <a:pos x="12" y="133"/>
                  </a:cxn>
                  <a:cxn ang="0">
                    <a:pos x="25" y="126"/>
                  </a:cxn>
                  <a:cxn ang="0">
                    <a:pos x="25" y="0"/>
                  </a:cxn>
                  <a:cxn ang="0">
                    <a:pos x="44" y="0"/>
                  </a:cxn>
                  <a:cxn ang="0">
                    <a:pos x="53" y="3"/>
                  </a:cxn>
                  <a:cxn ang="0">
                    <a:pos x="66" y="16"/>
                  </a:cxn>
                  <a:cxn ang="0">
                    <a:pos x="69" y="25"/>
                  </a:cxn>
                  <a:cxn ang="0">
                    <a:pos x="69" y="47"/>
                  </a:cxn>
                  <a:cxn ang="0">
                    <a:pos x="66" y="57"/>
                  </a:cxn>
                  <a:cxn ang="0">
                    <a:pos x="53" y="69"/>
                  </a:cxn>
                  <a:cxn ang="0">
                    <a:pos x="44" y="73"/>
                  </a:cxn>
                  <a:cxn ang="0">
                    <a:pos x="25" y="73"/>
                  </a:cxn>
                  <a:cxn ang="0">
                    <a:pos x="15" y="69"/>
                  </a:cxn>
                  <a:cxn ang="0">
                    <a:pos x="3" y="57"/>
                  </a:cxn>
                  <a:cxn ang="0">
                    <a:pos x="0" y="47"/>
                  </a:cxn>
                  <a:cxn ang="0">
                    <a:pos x="0" y="25"/>
                  </a:cxn>
                  <a:cxn ang="0">
                    <a:pos x="3" y="16"/>
                  </a:cxn>
                  <a:cxn ang="0">
                    <a:pos x="15" y="3"/>
                  </a:cxn>
                  <a:cxn ang="0">
                    <a:pos x="25" y="0"/>
                  </a:cxn>
                </a:cxnLst>
                <a:rect l="0" t="0" r="r" b="b"/>
                <a:pathLst>
                  <a:path w="69" h="466">
                    <a:moveTo>
                      <a:pt x="25" y="126"/>
                    </a:moveTo>
                    <a:lnTo>
                      <a:pt x="44" y="126"/>
                    </a:lnTo>
                    <a:lnTo>
                      <a:pt x="50" y="130"/>
                    </a:lnTo>
                    <a:lnTo>
                      <a:pt x="60" y="139"/>
                    </a:lnTo>
                    <a:lnTo>
                      <a:pt x="63" y="145"/>
                    </a:lnTo>
                    <a:lnTo>
                      <a:pt x="63" y="450"/>
                    </a:lnTo>
                    <a:lnTo>
                      <a:pt x="60" y="456"/>
                    </a:lnTo>
                    <a:lnTo>
                      <a:pt x="53" y="459"/>
                    </a:lnTo>
                    <a:lnTo>
                      <a:pt x="50" y="462"/>
                    </a:lnTo>
                    <a:lnTo>
                      <a:pt x="44" y="466"/>
                    </a:lnTo>
                    <a:lnTo>
                      <a:pt x="25" y="466"/>
                    </a:lnTo>
                    <a:lnTo>
                      <a:pt x="12" y="459"/>
                    </a:lnTo>
                    <a:lnTo>
                      <a:pt x="9" y="456"/>
                    </a:lnTo>
                    <a:lnTo>
                      <a:pt x="6" y="450"/>
                    </a:lnTo>
                    <a:lnTo>
                      <a:pt x="6" y="145"/>
                    </a:lnTo>
                    <a:lnTo>
                      <a:pt x="9" y="139"/>
                    </a:lnTo>
                    <a:lnTo>
                      <a:pt x="9" y="136"/>
                    </a:lnTo>
                    <a:lnTo>
                      <a:pt x="12" y="133"/>
                    </a:lnTo>
                    <a:lnTo>
                      <a:pt x="25" y="126"/>
                    </a:lnTo>
                    <a:close/>
                    <a:moveTo>
                      <a:pt x="25" y="0"/>
                    </a:moveTo>
                    <a:lnTo>
                      <a:pt x="44" y="0"/>
                    </a:lnTo>
                    <a:lnTo>
                      <a:pt x="53" y="3"/>
                    </a:lnTo>
                    <a:lnTo>
                      <a:pt x="66" y="16"/>
                    </a:lnTo>
                    <a:lnTo>
                      <a:pt x="69" y="25"/>
                    </a:lnTo>
                    <a:lnTo>
                      <a:pt x="69" y="47"/>
                    </a:lnTo>
                    <a:lnTo>
                      <a:pt x="66" y="57"/>
                    </a:lnTo>
                    <a:lnTo>
                      <a:pt x="53" y="69"/>
                    </a:lnTo>
                    <a:lnTo>
                      <a:pt x="44" y="73"/>
                    </a:lnTo>
                    <a:lnTo>
                      <a:pt x="25" y="73"/>
                    </a:lnTo>
                    <a:lnTo>
                      <a:pt x="15" y="69"/>
                    </a:lnTo>
                    <a:lnTo>
                      <a:pt x="3" y="57"/>
                    </a:lnTo>
                    <a:lnTo>
                      <a:pt x="0" y="47"/>
                    </a:lnTo>
                    <a:lnTo>
                      <a:pt x="0" y="25"/>
                    </a:lnTo>
                    <a:lnTo>
                      <a:pt x="3" y="16"/>
                    </a:lnTo>
                    <a:lnTo>
                      <a:pt x="15" y="3"/>
                    </a:lnTo>
                    <a:lnTo>
                      <a:pt x="25"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3" name="Freeform 12"/>
              <p:cNvSpPr>
                <a:spLocks noEditPoints="1"/>
              </p:cNvSpPr>
              <p:nvPr/>
            </p:nvSpPr>
            <p:spPr bwMode="black">
              <a:xfrm>
                <a:off x="2489" y="2445"/>
                <a:ext cx="64" cy="467"/>
              </a:xfrm>
              <a:custGeom>
                <a:avLst/>
                <a:gdLst/>
                <a:ahLst/>
                <a:cxnLst>
                  <a:cxn ang="0">
                    <a:pos x="25" y="126"/>
                  </a:cxn>
                  <a:cxn ang="0">
                    <a:pos x="44" y="126"/>
                  </a:cxn>
                  <a:cxn ang="0">
                    <a:pos x="50" y="130"/>
                  </a:cxn>
                  <a:cxn ang="0">
                    <a:pos x="60" y="139"/>
                  </a:cxn>
                  <a:cxn ang="0">
                    <a:pos x="63" y="145"/>
                  </a:cxn>
                  <a:cxn ang="0">
                    <a:pos x="63" y="450"/>
                  </a:cxn>
                  <a:cxn ang="0">
                    <a:pos x="60" y="456"/>
                  </a:cxn>
                  <a:cxn ang="0">
                    <a:pos x="53" y="459"/>
                  </a:cxn>
                  <a:cxn ang="0">
                    <a:pos x="50" y="462"/>
                  </a:cxn>
                  <a:cxn ang="0">
                    <a:pos x="44" y="466"/>
                  </a:cxn>
                  <a:cxn ang="0">
                    <a:pos x="25" y="466"/>
                  </a:cxn>
                  <a:cxn ang="0">
                    <a:pos x="12" y="459"/>
                  </a:cxn>
                  <a:cxn ang="0">
                    <a:pos x="9" y="456"/>
                  </a:cxn>
                  <a:cxn ang="0">
                    <a:pos x="6" y="450"/>
                  </a:cxn>
                  <a:cxn ang="0">
                    <a:pos x="6" y="145"/>
                  </a:cxn>
                  <a:cxn ang="0">
                    <a:pos x="9" y="139"/>
                  </a:cxn>
                  <a:cxn ang="0">
                    <a:pos x="9" y="136"/>
                  </a:cxn>
                  <a:cxn ang="0">
                    <a:pos x="12" y="133"/>
                  </a:cxn>
                  <a:cxn ang="0">
                    <a:pos x="25" y="126"/>
                  </a:cxn>
                  <a:cxn ang="0">
                    <a:pos x="25" y="0"/>
                  </a:cxn>
                  <a:cxn ang="0">
                    <a:pos x="44" y="0"/>
                  </a:cxn>
                  <a:cxn ang="0">
                    <a:pos x="53" y="3"/>
                  </a:cxn>
                  <a:cxn ang="0">
                    <a:pos x="66" y="16"/>
                  </a:cxn>
                  <a:cxn ang="0">
                    <a:pos x="69" y="25"/>
                  </a:cxn>
                  <a:cxn ang="0">
                    <a:pos x="69" y="47"/>
                  </a:cxn>
                  <a:cxn ang="0">
                    <a:pos x="66" y="57"/>
                  </a:cxn>
                  <a:cxn ang="0">
                    <a:pos x="53" y="69"/>
                  </a:cxn>
                  <a:cxn ang="0">
                    <a:pos x="44" y="73"/>
                  </a:cxn>
                  <a:cxn ang="0">
                    <a:pos x="25" y="73"/>
                  </a:cxn>
                  <a:cxn ang="0">
                    <a:pos x="15" y="69"/>
                  </a:cxn>
                  <a:cxn ang="0">
                    <a:pos x="3" y="57"/>
                  </a:cxn>
                  <a:cxn ang="0">
                    <a:pos x="0" y="47"/>
                  </a:cxn>
                  <a:cxn ang="0">
                    <a:pos x="0" y="25"/>
                  </a:cxn>
                  <a:cxn ang="0">
                    <a:pos x="3" y="16"/>
                  </a:cxn>
                  <a:cxn ang="0">
                    <a:pos x="15" y="3"/>
                  </a:cxn>
                  <a:cxn ang="0">
                    <a:pos x="25" y="0"/>
                  </a:cxn>
                </a:cxnLst>
                <a:rect l="0" t="0" r="r" b="b"/>
                <a:pathLst>
                  <a:path w="69" h="466">
                    <a:moveTo>
                      <a:pt x="25" y="126"/>
                    </a:moveTo>
                    <a:lnTo>
                      <a:pt x="44" y="126"/>
                    </a:lnTo>
                    <a:lnTo>
                      <a:pt x="50" y="130"/>
                    </a:lnTo>
                    <a:lnTo>
                      <a:pt x="60" y="139"/>
                    </a:lnTo>
                    <a:lnTo>
                      <a:pt x="63" y="145"/>
                    </a:lnTo>
                    <a:lnTo>
                      <a:pt x="63" y="450"/>
                    </a:lnTo>
                    <a:lnTo>
                      <a:pt x="60" y="456"/>
                    </a:lnTo>
                    <a:lnTo>
                      <a:pt x="53" y="459"/>
                    </a:lnTo>
                    <a:lnTo>
                      <a:pt x="50" y="462"/>
                    </a:lnTo>
                    <a:lnTo>
                      <a:pt x="44" y="466"/>
                    </a:lnTo>
                    <a:lnTo>
                      <a:pt x="25" y="466"/>
                    </a:lnTo>
                    <a:lnTo>
                      <a:pt x="12" y="459"/>
                    </a:lnTo>
                    <a:lnTo>
                      <a:pt x="9" y="456"/>
                    </a:lnTo>
                    <a:lnTo>
                      <a:pt x="6" y="450"/>
                    </a:lnTo>
                    <a:lnTo>
                      <a:pt x="6" y="145"/>
                    </a:lnTo>
                    <a:lnTo>
                      <a:pt x="9" y="139"/>
                    </a:lnTo>
                    <a:lnTo>
                      <a:pt x="9" y="136"/>
                    </a:lnTo>
                    <a:lnTo>
                      <a:pt x="12" y="133"/>
                    </a:lnTo>
                    <a:lnTo>
                      <a:pt x="25" y="126"/>
                    </a:lnTo>
                    <a:close/>
                    <a:moveTo>
                      <a:pt x="25" y="0"/>
                    </a:moveTo>
                    <a:lnTo>
                      <a:pt x="44" y="0"/>
                    </a:lnTo>
                    <a:lnTo>
                      <a:pt x="53" y="3"/>
                    </a:lnTo>
                    <a:lnTo>
                      <a:pt x="66" y="16"/>
                    </a:lnTo>
                    <a:lnTo>
                      <a:pt x="69" y="25"/>
                    </a:lnTo>
                    <a:lnTo>
                      <a:pt x="69" y="47"/>
                    </a:lnTo>
                    <a:lnTo>
                      <a:pt x="66" y="57"/>
                    </a:lnTo>
                    <a:lnTo>
                      <a:pt x="53" y="69"/>
                    </a:lnTo>
                    <a:lnTo>
                      <a:pt x="44" y="73"/>
                    </a:lnTo>
                    <a:lnTo>
                      <a:pt x="25" y="73"/>
                    </a:lnTo>
                    <a:lnTo>
                      <a:pt x="15" y="69"/>
                    </a:lnTo>
                    <a:lnTo>
                      <a:pt x="3" y="57"/>
                    </a:lnTo>
                    <a:lnTo>
                      <a:pt x="0" y="47"/>
                    </a:lnTo>
                    <a:lnTo>
                      <a:pt x="0" y="25"/>
                    </a:lnTo>
                    <a:lnTo>
                      <a:pt x="3" y="16"/>
                    </a:lnTo>
                    <a:lnTo>
                      <a:pt x="15" y="3"/>
                    </a:lnTo>
                    <a:lnTo>
                      <a:pt x="25"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4" name="Freeform 13"/>
              <p:cNvSpPr>
                <a:spLocks noEditPoints="1"/>
              </p:cNvSpPr>
              <p:nvPr/>
            </p:nvSpPr>
            <p:spPr bwMode="black">
              <a:xfrm>
                <a:off x="2630" y="2565"/>
                <a:ext cx="283" cy="347"/>
              </a:xfrm>
              <a:custGeom>
                <a:avLst/>
                <a:gdLst/>
                <a:ahLst/>
                <a:cxnLst>
                  <a:cxn ang="0">
                    <a:pos x="153" y="184"/>
                  </a:cxn>
                  <a:cxn ang="0">
                    <a:pos x="92" y="193"/>
                  </a:cxn>
                  <a:cxn ang="0">
                    <a:pos x="70" y="209"/>
                  </a:cxn>
                  <a:cxn ang="0">
                    <a:pos x="57" y="232"/>
                  </a:cxn>
                  <a:cxn ang="0">
                    <a:pos x="64" y="279"/>
                  </a:cxn>
                  <a:cxn ang="0">
                    <a:pos x="92" y="301"/>
                  </a:cxn>
                  <a:cxn ang="0">
                    <a:pos x="153" y="301"/>
                  </a:cxn>
                  <a:cxn ang="0">
                    <a:pos x="191" y="285"/>
                  </a:cxn>
                  <a:cxn ang="0">
                    <a:pos x="216" y="254"/>
                  </a:cxn>
                  <a:cxn ang="0">
                    <a:pos x="225" y="235"/>
                  </a:cxn>
                  <a:cxn ang="0">
                    <a:pos x="229" y="181"/>
                  </a:cxn>
                  <a:cxn ang="0">
                    <a:pos x="149" y="0"/>
                  </a:cxn>
                  <a:cxn ang="0">
                    <a:pos x="213" y="10"/>
                  </a:cxn>
                  <a:cxn ang="0">
                    <a:pos x="254" y="35"/>
                  </a:cxn>
                  <a:cxn ang="0">
                    <a:pos x="279" y="83"/>
                  </a:cxn>
                  <a:cxn ang="0">
                    <a:pos x="283" y="333"/>
                  </a:cxn>
                  <a:cxn ang="0">
                    <a:pos x="273" y="342"/>
                  </a:cxn>
                  <a:cxn ang="0">
                    <a:pos x="244" y="346"/>
                  </a:cxn>
                  <a:cxn ang="0">
                    <a:pos x="229" y="333"/>
                  </a:cxn>
                  <a:cxn ang="0">
                    <a:pos x="222" y="304"/>
                  </a:cxn>
                  <a:cxn ang="0">
                    <a:pos x="191" y="330"/>
                  </a:cxn>
                  <a:cxn ang="0">
                    <a:pos x="172" y="339"/>
                  </a:cxn>
                  <a:cxn ang="0">
                    <a:pos x="146" y="349"/>
                  </a:cxn>
                  <a:cxn ang="0">
                    <a:pos x="86" y="346"/>
                  </a:cxn>
                  <a:cxn ang="0">
                    <a:pos x="45" y="333"/>
                  </a:cxn>
                  <a:cxn ang="0">
                    <a:pos x="16" y="308"/>
                  </a:cxn>
                  <a:cxn ang="0">
                    <a:pos x="4" y="282"/>
                  </a:cxn>
                  <a:cxn ang="0">
                    <a:pos x="0" y="263"/>
                  </a:cxn>
                  <a:cxn ang="0">
                    <a:pos x="4" y="222"/>
                  </a:cxn>
                  <a:cxn ang="0">
                    <a:pos x="23" y="187"/>
                  </a:cxn>
                  <a:cxn ang="0">
                    <a:pos x="42" y="171"/>
                  </a:cxn>
                  <a:cxn ang="0">
                    <a:pos x="102" y="146"/>
                  </a:cxn>
                  <a:cxn ang="0">
                    <a:pos x="194" y="136"/>
                  </a:cxn>
                  <a:cxn ang="0">
                    <a:pos x="229" y="124"/>
                  </a:cxn>
                  <a:cxn ang="0">
                    <a:pos x="210" y="67"/>
                  </a:cxn>
                  <a:cxn ang="0">
                    <a:pos x="146" y="48"/>
                  </a:cxn>
                  <a:cxn ang="0">
                    <a:pos x="124" y="51"/>
                  </a:cxn>
                  <a:cxn ang="0">
                    <a:pos x="108" y="54"/>
                  </a:cxn>
                  <a:cxn ang="0">
                    <a:pos x="86" y="70"/>
                  </a:cxn>
                  <a:cxn ang="0">
                    <a:pos x="70" y="83"/>
                  </a:cxn>
                  <a:cxn ang="0">
                    <a:pos x="61" y="95"/>
                  </a:cxn>
                  <a:cxn ang="0">
                    <a:pos x="23" y="86"/>
                  </a:cxn>
                  <a:cxn ang="0">
                    <a:pos x="19" y="67"/>
                  </a:cxn>
                  <a:cxn ang="0">
                    <a:pos x="23" y="64"/>
                  </a:cxn>
                  <a:cxn ang="0">
                    <a:pos x="26" y="54"/>
                  </a:cxn>
                  <a:cxn ang="0">
                    <a:pos x="54" y="29"/>
                  </a:cxn>
                  <a:cxn ang="0">
                    <a:pos x="92" y="10"/>
                  </a:cxn>
                  <a:cxn ang="0">
                    <a:pos x="149" y="0"/>
                  </a:cxn>
                </a:cxnLst>
                <a:rect l="0" t="0" r="r" b="b"/>
                <a:pathLst>
                  <a:path w="283" h="349">
                    <a:moveTo>
                      <a:pt x="191" y="181"/>
                    </a:moveTo>
                    <a:lnTo>
                      <a:pt x="153" y="184"/>
                    </a:lnTo>
                    <a:lnTo>
                      <a:pt x="124" y="187"/>
                    </a:lnTo>
                    <a:lnTo>
                      <a:pt x="92" y="193"/>
                    </a:lnTo>
                    <a:lnTo>
                      <a:pt x="83" y="200"/>
                    </a:lnTo>
                    <a:lnTo>
                      <a:pt x="70" y="209"/>
                    </a:lnTo>
                    <a:lnTo>
                      <a:pt x="61" y="222"/>
                    </a:lnTo>
                    <a:lnTo>
                      <a:pt x="57" y="232"/>
                    </a:lnTo>
                    <a:lnTo>
                      <a:pt x="57" y="260"/>
                    </a:lnTo>
                    <a:lnTo>
                      <a:pt x="64" y="279"/>
                    </a:lnTo>
                    <a:lnTo>
                      <a:pt x="70" y="289"/>
                    </a:lnTo>
                    <a:lnTo>
                      <a:pt x="92" y="301"/>
                    </a:lnTo>
                    <a:lnTo>
                      <a:pt x="124" y="304"/>
                    </a:lnTo>
                    <a:lnTo>
                      <a:pt x="153" y="301"/>
                    </a:lnTo>
                    <a:lnTo>
                      <a:pt x="178" y="292"/>
                    </a:lnTo>
                    <a:lnTo>
                      <a:pt x="191" y="285"/>
                    </a:lnTo>
                    <a:lnTo>
                      <a:pt x="210" y="266"/>
                    </a:lnTo>
                    <a:lnTo>
                      <a:pt x="216" y="254"/>
                    </a:lnTo>
                    <a:lnTo>
                      <a:pt x="222" y="244"/>
                    </a:lnTo>
                    <a:lnTo>
                      <a:pt x="225" y="235"/>
                    </a:lnTo>
                    <a:lnTo>
                      <a:pt x="229" y="222"/>
                    </a:lnTo>
                    <a:lnTo>
                      <a:pt x="229" y="181"/>
                    </a:lnTo>
                    <a:lnTo>
                      <a:pt x="191" y="181"/>
                    </a:lnTo>
                    <a:close/>
                    <a:moveTo>
                      <a:pt x="149" y="0"/>
                    </a:moveTo>
                    <a:lnTo>
                      <a:pt x="184" y="3"/>
                    </a:lnTo>
                    <a:lnTo>
                      <a:pt x="213" y="10"/>
                    </a:lnTo>
                    <a:lnTo>
                      <a:pt x="229" y="16"/>
                    </a:lnTo>
                    <a:lnTo>
                      <a:pt x="254" y="35"/>
                    </a:lnTo>
                    <a:lnTo>
                      <a:pt x="273" y="64"/>
                    </a:lnTo>
                    <a:lnTo>
                      <a:pt x="279" y="83"/>
                    </a:lnTo>
                    <a:lnTo>
                      <a:pt x="283" y="95"/>
                    </a:lnTo>
                    <a:lnTo>
                      <a:pt x="283" y="333"/>
                    </a:lnTo>
                    <a:lnTo>
                      <a:pt x="279" y="339"/>
                    </a:lnTo>
                    <a:lnTo>
                      <a:pt x="273" y="342"/>
                    </a:lnTo>
                    <a:lnTo>
                      <a:pt x="263" y="346"/>
                    </a:lnTo>
                    <a:lnTo>
                      <a:pt x="244" y="346"/>
                    </a:lnTo>
                    <a:lnTo>
                      <a:pt x="238" y="342"/>
                    </a:lnTo>
                    <a:lnTo>
                      <a:pt x="229" y="333"/>
                    </a:lnTo>
                    <a:lnTo>
                      <a:pt x="229" y="295"/>
                    </a:lnTo>
                    <a:lnTo>
                      <a:pt x="222" y="304"/>
                    </a:lnTo>
                    <a:lnTo>
                      <a:pt x="200" y="327"/>
                    </a:lnTo>
                    <a:lnTo>
                      <a:pt x="191" y="330"/>
                    </a:lnTo>
                    <a:lnTo>
                      <a:pt x="181" y="336"/>
                    </a:lnTo>
                    <a:lnTo>
                      <a:pt x="172" y="339"/>
                    </a:lnTo>
                    <a:lnTo>
                      <a:pt x="159" y="346"/>
                    </a:lnTo>
                    <a:lnTo>
                      <a:pt x="146" y="349"/>
                    </a:lnTo>
                    <a:lnTo>
                      <a:pt x="114" y="349"/>
                    </a:lnTo>
                    <a:lnTo>
                      <a:pt x="86" y="346"/>
                    </a:lnTo>
                    <a:lnTo>
                      <a:pt x="64" y="342"/>
                    </a:lnTo>
                    <a:lnTo>
                      <a:pt x="45" y="333"/>
                    </a:lnTo>
                    <a:lnTo>
                      <a:pt x="29" y="323"/>
                    </a:lnTo>
                    <a:lnTo>
                      <a:pt x="16" y="308"/>
                    </a:lnTo>
                    <a:lnTo>
                      <a:pt x="7" y="292"/>
                    </a:lnTo>
                    <a:lnTo>
                      <a:pt x="4" y="282"/>
                    </a:lnTo>
                    <a:lnTo>
                      <a:pt x="4" y="273"/>
                    </a:lnTo>
                    <a:lnTo>
                      <a:pt x="0" y="263"/>
                    </a:lnTo>
                    <a:lnTo>
                      <a:pt x="0" y="238"/>
                    </a:lnTo>
                    <a:lnTo>
                      <a:pt x="4" y="222"/>
                    </a:lnTo>
                    <a:lnTo>
                      <a:pt x="16" y="197"/>
                    </a:lnTo>
                    <a:lnTo>
                      <a:pt x="23" y="187"/>
                    </a:lnTo>
                    <a:lnTo>
                      <a:pt x="32" y="178"/>
                    </a:lnTo>
                    <a:lnTo>
                      <a:pt x="42" y="171"/>
                    </a:lnTo>
                    <a:lnTo>
                      <a:pt x="67" y="159"/>
                    </a:lnTo>
                    <a:lnTo>
                      <a:pt x="102" y="146"/>
                    </a:lnTo>
                    <a:lnTo>
                      <a:pt x="143" y="140"/>
                    </a:lnTo>
                    <a:lnTo>
                      <a:pt x="194" y="136"/>
                    </a:lnTo>
                    <a:lnTo>
                      <a:pt x="229" y="136"/>
                    </a:lnTo>
                    <a:lnTo>
                      <a:pt x="229" y="124"/>
                    </a:lnTo>
                    <a:lnTo>
                      <a:pt x="225" y="92"/>
                    </a:lnTo>
                    <a:lnTo>
                      <a:pt x="210" y="67"/>
                    </a:lnTo>
                    <a:lnTo>
                      <a:pt x="184" y="54"/>
                    </a:lnTo>
                    <a:lnTo>
                      <a:pt x="146" y="48"/>
                    </a:lnTo>
                    <a:lnTo>
                      <a:pt x="134" y="48"/>
                    </a:lnTo>
                    <a:lnTo>
                      <a:pt x="124" y="51"/>
                    </a:lnTo>
                    <a:lnTo>
                      <a:pt x="118" y="54"/>
                    </a:lnTo>
                    <a:lnTo>
                      <a:pt x="108" y="54"/>
                    </a:lnTo>
                    <a:lnTo>
                      <a:pt x="95" y="60"/>
                    </a:lnTo>
                    <a:lnTo>
                      <a:pt x="86" y="70"/>
                    </a:lnTo>
                    <a:lnTo>
                      <a:pt x="80" y="73"/>
                    </a:lnTo>
                    <a:lnTo>
                      <a:pt x="70" y="83"/>
                    </a:lnTo>
                    <a:lnTo>
                      <a:pt x="67" y="89"/>
                    </a:lnTo>
                    <a:lnTo>
                      <a:pt x="61" y="95"/>
                    </a:lnTo>
                    <a:lnTo>
                      <a:pt x="42" y="95"/>
                    </a:lnTo>
                    <a:lnTo>
                      <a:pt x="23" y="86"/>
                    </a:lnTo>
                    <a:lnTo>
                      <a:pt x="19" y="79"/>
                    </a:lnTo>
                    <a:lnTo>
                      <a:pt x="19" y="67"/>
                    </a:lnTo>
                    <a:lnTo>
                      <a:pt x="23" y="67"/>
                    </a:lnTo>
                    <a:lnTo>
                      <a:pt x="23" y="64"/>
                    </a:lnTo>
                    <a:lnTo>
                      <a:pt x="26" y="57"/>
                    </a:lnTo>
                    <a:lnTo>
                      <a:pt x="26" y="54"/>
                    </a:lnTo>
                    <a:lnTo>
                      <a:pt x="42" y="38"/>
                    </a:lnTo>
                    <a:lnTo>
                      <a:pt x="54" y="29"/>
                    </a:lnTo>
                    <a:lnTo>
                      <a:pt x="70" y="19"/>
                    </a:lnTo>
                    <a:lnTo>
                      <a:pt x="92" y="10"/>
                    </a:lnTo>
                    <a:lnTo>
                      <a:pt x="118" y="3"/>
                    </a:lnTo>
                    <a:lnTo>
                      <a:pt x="149"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5" name="Freeform 14"/>
              <p:cNvSpPr>
                <a:spLocks/>
              </p:cNvSpPr>
              <p:nvPr/>
            </p:nvSpPr>
            <p:spPr bwMode="black">
              <a:xfrm>
                <a:off x="3018" y="2565"/>
                <a:ext cx="276" cy="347"/>
              </a:xfrm>
              <a:custGeom>
                <a:avLst/>
                <a:gdLst/>
                <a:ahLst/>
                <a:cxnLst>
                  <a:cxn ang="0">
                    <a:pos x="165" y="0"/>
                  </a:cxn>
                  <a:cxn ang="0">
                    <a:pos x="212" y="6"/>
                  </a:cxn>
                  <a:cxn ang="0">
                    <a:pos x="250" y="29"/>
                  </a:cxn>
                  <a:cxn ang="0">
                    <a:pos x="266" y="51"/>
                  </a:cxn>
                  <a:cxn ang="0">
                    <a:pos x="279" y="83"/>
                  </a:cxn>
                  <a:cxn ang="0">
                    <a:pos x="282" y="117"/>
                  </a:cxn>
                  <a:cxn ang="0">
                    <a:pos x="282" y="333"/>
                  </a:cxn>
                  <a:cxn ang="0">
                    <a:pos x="279" y="339"/>
                  </a:cxn>
                  <a:cxn ang="0">
                    <a:pos x="273" y="342"/>
                  </a:cxn>
                  <a:cxn ang="0">
                    <a:pos x="263" y="346"/>
                  </a:cxn>
                  <a:cxn ang="0">
                    <a:pos x="244" y="346"/>
                  </a:cxn>
                  <a:cxn ang="0">
                    <a:pos x="235" y="342"/>
                  </a:cxn>
                  <a:cxn ang="0">
                    <a:pos x="228" y="339"/>
                  </a:cxn>
                  <a:cxn ang="0">
                    <a:pos x="225" y="333"/>
                  </a:cxn>
                  <a:cxn ang="0">
                    <a:pos x="225" y="133"/>
                  </a:cxn>
                  <a:cxn ang="0">
                    <a:pos x="222" y="98"/>
                  </a:cxn>
                  <a:cxn ang="0">
                    <a:pos x="209" y="73"/>
                  </a:cxn>
                  <a:cxn ang="0">
                    <a:pos x="187" y="60"/>
                  </a:cxn>
                  <a:cxn ang="0">
                    <a:pos x="152" y="54"/>
                  </a:cxn>
                  <a:cxn ang="0">
                    <a:pos x="139" y="54"/>
                  </a:cxn>
                  <a:cxn ang="0">
                    <a:pos x="127" y="57"/>
                  </a:cxn>
                  <a:cxn ang="0">
                    <a:pos x="108" y="64"/>
                  </a:cxn>
                  <a:cxn ang="0">
                    <a:pos x="76" y="95"/>
                  </a:cxn>
                  <a:cxn ang="0">
                    <a:pos x="63" y="121"/>
                  </a:cxn>
                  <a:cxn ang="0">
                    <a:pos x="60" y="136"/>
                  </a:cxn>
                  <a:cxn ang="0">
                    <a:pos x="54" y="181"/>
                  </a:cxn>
                  <a:cxn ang="0">
                    <a:pos x="54" y="333"/>
                  </a:cxn>
                  <a:cxn ang="0">
                    <a:pos x="48" y="339"/>
                  </a:cxn>
                  <a:cxn ang="0">
                    <a:pos x="35" y="346"/>
                  </a:cxn>
                  <a:cxn ang="0">
                    <a:pos x="25" y="346"/>
                  </a:cxn>
                  <a:cxn ang="0">
                    <a:pos x="6" y="339"/>
                  </a:cxn>
                  <a:cxn ang="0">
                    <a:pos x="3" y="336"/>
                  </a:cxn>
                  <a:cxn ang="0">
                    <a:pos x="0" y="330"/>
                  </a:cxn>
                  <a:cxn ang="0">
                    <a:pos x="0" y="19"/>
                  </a:cxn>
                  <a:cxn ang="0">
                    <a:pos x="9" y="10"/>
                  </a:cxn>
                  <a:cxn ang="0">
                    <a:pos x="16" y="6"/>
                  </a:cxn>
                  <a:cxn ang="0">
                    <a:pos x="35" y="6"/>
                  </a:cxn>
                  <a:cxn ang="0">
                    <a:pos x="41" y="10"/>
                  </a:cxn>
                  <a:cxn ang="0">
                    <a:pos x="44" y="13"/>
                  </a:cxn>
                  <a:cxn ang="0">
                    <a:pos x="51" y="16"/>
                  </a:cxn>
                  <a:cxn ang="0">
                    <a:pos x="54" y="22"/>
                  </a:cxn>
                  <a:cxn ang="0">
                    <a:pos x="54" y="64"/>
                  </a:cxn>
                  <a:cxn ang="0">
                    <a:pos x="57" y="54"/>
                  </a:cxn>
                  <a:cxn ang="0">
                    <a:pos x="63" y="48"/>
                  </a:cxn>
                  <a:cxn ang="0">
                    <a:pos x="70" y="38"/>
                  </a:cxn>
                  <a:cxn ang="0">
                    <a:pos x="76" y="32"/>
                  </a:cxn>
                  <a:cxn ang="0">
                    <a:pos x="86" y="25"/>
                  </a:cxn>
                  <a:cxn ang="0">
                    <a:pos x="98" y="16"/>
                  </a:cxn>
                  <a:cxn ang="0">
                    <a:pos x="111" y="10"/>
                  </a:cxn>
                  <a:cxn ang="0">
                    <a:pos x="136" y="3"/>
                  </a:cxn>
                  <a:cxn ang="0">
                    <a:pos x="165" y="0"/>
                  </a:cxn>
                </a:cxnLst>
                <a:rect l="0" t="0" r="r" b="b"/>
                <a:pathLst>
                  <a:path w="282" h="346">
                    <a:moveTo>
                      <a:pt x="165" y="0"/>
                    </a:moveTo>
                    <a:lnTo>
                      <a:pt x="212" y="6"/>
                    </a:lnTo>
                    <a:lnTo>
                      <a:pt x="250" y="29"/>
                    </a:lnTo>
                    <a:lnTo>
                      <a:pt x="266" y="51"/>
                    </a:lnTo>
                    <a:lnTo>
                      <a:pt x="279" y="83"/>
                    </a:lnTo>
                    <a:lnTo>
                      <a:pt x="282" y="117"/>
                    </a:lnTo>
                    <a:lnTo>
                      <a:pt x="282" y="333"/>
                    </a:lnTo>
                    <a:lnTo>
                      <a:pt x="279" y="339"/>
                    </a:lnTo>
                    <a:lnTo>
                      <a:pt x="273" y="342"/>
                    </a:lnTo>
                    <a:lnTo>
                      <a:pt x="263" y="346"/>
                    </a:lnTo>
                    <a:lnTo>
                      <a:pt x="244" y="346"/>
                    </a:lnTo>
                    <a:lnTo>
                      <a:pt x="235" y="342"/>
                    </a:lnTo>
                    <a:lnTo>
                      <a:pt x="228" y="339"/>
                    </a:lnTo>
                    <a:lnTo>
                      <a:pt x="225" y="333"/>
                    </a:lnTo>
                    <a:lnTo>
                      <a:pt x="225" y="133"/>
                    </a:lnTo>
                    <a:lnTo>
                      <a:pt x="222" y="98"/>
                    </a:lnTo>
                    <a:lnTo>
                      <a:pt x="209" y="73"/>
                    </a:lnTo>
                    <a:lnTo>
                      <a:pt x="187" y="60"/>
                    </a:lnTo>
                    <a:lnTo>
                      <a:pt x="152" y="54"/>
                    </a:lnTo>
                    <a:lnTo>
                      <a:pt x="139" y="54"/>
                    </a:lnTo>
                    <a:lnTo>
                      <a:pt x="127" y="57"/>
                    </a:lnTo>
                    <a:lnTo>
                      <a:pt x="108" y="64"/>
                    </a:lnTo>
                    <a:lnTo>
                      <a:pt x="76" y="95"/>
                    </a:lnTo>
                    <a:lnTo>
                      <a:pt x="63" y="121"/>
                    </a:lnTo>
                    <a:lnTo>
                      <a:pt x="60" y="136"/>
                    </a:lnTo>
                    <a:lnTo>
                      <a:pt x="54" y="181"/>
                    </a:lnTo>
                    <a:lnTo>
                      <a:pt x="54" y="333"/>
                    </a:lnTo>
                    <a:lnTo>
                      <a:pt x="48" y="339"/>
                    </a:lnTo>
                    <a:lnTo>
                      <a:pt x="35" y="346"/>
                    </a:lnTo>
                    <a:lnTo>
                      <a:pt x="25" y="346"/>
                    </a:lnTo>
                    <a:lnTo>
                      <a:pt x="6" y="339"/>
                    </a:lnTo>
                    <a:lnTo>
                      <a:pt x="3" y="336"/>
                    </a:lnTo>
                    <a:lnTo>
                      <a:pt x="0" y="330"/>
                    </a:lnTo>
                    <a:lnTo>
                      <a:pt x="0" y="19"/>
                    </a:lnTo>
                    <a:lnTo>
                      <a:pt x="9" y="10"/>
                    </a:lnTo>
                    <a:lnTo>
                      <a:pt x="16" y="6"/>
                    </a:lnTo>
                    <a:lnTo>
                      <a:pt x="35" y="6"/>
                    </a:lnTo>
                    <a:lnTo>
                      <a:pt x="41" y="10"/>
                    </a:lnTo>
                    <a:lnTo>
                      <a:pt x="44" y="13"/>
                    </a:lnTo>
                    <a:lnTo>
                      <a:pt x="51" y="16"/>
                    </a:lnTo>
                    <a:lnTo>
                      <a:pt x="54" y="22"/>
                    </a:lnTo>
                    <a:lnTo>
                      <a:pt x="54" y="64"/>
                    </a:lnTo>
                    <a:lnTo>
                      <a:pt x="57" y="54"/>
                    </a:lnTo>
                    <a:lnTo>
                      <a:pt x="63" y="48"/>
                    </a:lnTo>
                    <a:lnTo>
                      <a:pt x="70" y="38"/>
                    </a:lnTo>
                    <a:lnTo>
                      <a:pt x="76" y="32"/>
                    </a:lnTo>
                    <a:lnTo>
                      <a:pt x="86" y="25"/>
                    </a:lnTo>
                    <a:lnTo>
                      <a:pt x="98" y="16"/>
                    </a:lnTo>
                    <a:lnTo>
                      <a:pt x="111" y="10"/>
                    </a:lnTo>
                    <a:lnTo>
                      <a:pt x="136" y="3"/>
                    </a:lnTo>
                    <a:lnTo>
                      <a:pt x="165"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6" name="Freeform 15"/>
              <p:cNvSpPr>
                <a:spLocks/>
              </p:cNvSpPr>
              <p:nvPr/>
            </p:nvSpPr>
            <p:spPr bwMode="black">
              <a:xfrm>
                <a:off x="3358" y="2473"/>
                <a:ext cx="212" cy="446"/>
              </a:xfrm>
              <a:custGeom>
                <a:avLst/>
                <a:gdLst/>
                <a:ahLst/>
                <a:cxnLst>
                  <a:cxn ang="0">
                    <a:pos x="92" y="0"/>
                  </a:cxn>
                  <a:cxn ang="0">
                    <a:pos x="98" y="0"/>
                  </a:cxn>
                  <a:cxn ang="0">
                    <a:pos x="108" y="10"/>
                  </a:cxn>
                  <a:cxn ang="0">
                    <a:pos x="108" y="105"/>
                  </a:cxn>
                  <a:cxn ang="0">
                    <a:pos x="178" y="105"/>
                  </a:cxn>
                  <a:cxn ang="0">
                    <a:pos x="184" y="108"/>
                  </a:cxn>
                  <a:cxn ang="0">
                    <a:pos x="187" y="111"/>
                  </a:cxn>
                  <a:cxn ang="0">
                    <a:pos x="190" y="117"/>
                  </a:cxn>
                  <a:cxn ang="0">
                    <a:pos x="194" y="127"/>
                  </a:cxn>
                  <a:cxn ang="0">
                    <a:pos x="194" y="133"/>
                  </a:cxn>
                  <a:cxn ang="0">
                    <a:pos x="190" y="137"/>
                  </a:cxn>
                  <a:cxn ang="0">
                    <a:pos x="190" y="143"/>
                  </a:cxn>
                  <a:cxn ang="0">
                    <a:pos x="184" y="149"/>
                  </a:cxn>
                  <a:cxn ang="0">
                    <a:pos x="181" y="149"/>
                  </a:cxn>
                  <a:cxn ang="0">
                    <a:pos x="178" y="152"/>
                  </a:cxn>
                  <a:cxn ang="0">
                    <a:pos x="108" y="152"/>
                  </a:cxn>
                  <a:cxn ang="0">
                    <a:pos x="108" y="358"/>
                  </a:cxn>
                  <a:cxn ang="0">
                    <a:pos x="111" y="371"/>
                  </a:cxn>
                  <a:cxn ang="0">
                    <a:pos x="117" y="384"/>
                  </a:cxn>
                  <a:cxn ang="0">
                    <a:pos x="124" y="387"/>
                  </a:cxn>
                  <a:cxn ang="0">
                    <a:pos x="130" y="393"/>
                  </a:cxn>
                  <a:cxn ang="0">
                    <a:pos x="140" y="396"/>
                  </a:cxn>
                  <a:cxn ang="0">
                    <a:pos x="152" y="396"/>
                  </a:cxn>
                  <a:cxn ang="0">
                    <a:pos x="159" y="393"/>
                  </a:cxn>
                  <a:cxn ang="0">
                    <a:pos x="168" y="393"/>
                  </a:cxn>
                  <a:cxn ang="0">
                    <a:pos x="171" y="390"/>
                  </a:cxn>
                  <a:cxn ang="0">
                    <a:pos x="178" y="387"/>
                  </a:cxn>
                  <a:cxn ang="0">
                    <a:pos x="181" y="384"/>
                  </a:cxn>
                  <a:cxn ang="0">
                    <a:pos x="190" y="384"/>
                  </a:cxn>
                  <a:cxn ang="0">
                    <a:pos x="200" y="387"/>
                  </a:cxn>
                  <a:cxn ang="0">
                    <a:pos x="206" y="390"/>
                  </a:cxn>
                  <a:cxn ang="0">
                    <a:pos x="213" y="403"/>
                  </a:cxn>
                  <a:cxn ang="0">
                    <a:pos x="213" y="419"/>
                  </a:cxn>
                  <a:cxn ang="0">
                    <a:pos x="209" y="425"/>
                  </a:cxn>
                  <a:cxn ang="0">
                    <a:pos x="203" y="428"/>
                  </a:cxn>
                  <a:cxn ang="0">
                    <a:pos x="194" y="434"/>
                  </a:cxn>
                  <a:cxn ang="0">
                    <a:pos x="171" y="441"/>
                  </a:cxn>
                  <a:cxn ang="0">
                    <a:pos x="143" y="444"/>
                  </a:cxn>
                  <a:cxn ang="0">
                    <a:pos x="114" y="441"/>
                  </a:cxn>
                  <a:cxn ang="0">
                    <a:pos x="92" y="434"/>
                  </a:cxn>
                  <a:cxn ang="0">
                    <a:pos x="76" y="422"/>
                  </a:cxn>
                  <a:cxn ang="0">
                    <a:pos x="60" y="396"/>
                  </a:cxn>
                  <a:cxn ang="0">
                    <a:pos x="54" y="358"/>
                  </a:cxn>
                  <a:cxn ang="0">
                    <a:pos x="54" y="152"/>
                  </a:cxn>
                  <a:cxn ang="0">
                    <a:pos x="16" y="152"/>
                  </a:cxn>
                  <a:cxn ang="0">
                    <a:pos x="10" y="149"/>
                  </a:cxn>
                  <a:cxn ang="0">
                    <a:pos x="3" y="143"/>
                  </a:cxn>
                  <a:cxn ang="0">
                    <a:pos x="3" y="137"/>
                  </a:cxn>
                  <a:cxn ang="0">
                    <a:pos x="0" y="133"/>
                  </a:cxn>
                  <a:cxn ang="0">
                    <a:pos x="0" y="127"/>
                  </a:cxn>
                  <a:cxn ang="0">
                    <a:pos x="3" y="117"/>
                  </a:cxn>
                  <a:cxn ang="0">
                    <a:pos x="6" y="111"/>
                  </a:cxn>
                  <a:cxn ang="0">
                    <a:pos x="13" y="105"/>
                  </a:cxn>
                  <a:cxn ang="0">
                    <a:pos x="54" y="105"/>
                  </a:cxn>
                  <a:cxn ang="0">
                    <a:pos x="54" y="22"/>
                  </a:cxn>
                  <a:cxn ang="0">
                    <a:pos x="57" y="19"/>
                  </a:cxn>
                  <a:cxn ang="0">
                    <a:pos x="57" y="13"/>
                  </a:cxn>
                  <a:cxn ang="0">
                    <a:pos x="60" y="10"/>
                  </a:cxn>
                  <a:cxn ang="0">
                    <a:pos x="67" y="7"/>
                  </a:cxn>
                  <a:cxn ang="0">
                    <a:pos x="92" y="0"/>
                  </a:cxn>
                </a:cxnLst>
                <a:rect l="0" t="0" r="r" b="b"/>
                <a:pathLst>
                  <a:path w="213" h="444">
                    <a:moveTo>
                      <a:pt x="92" y="0"/>
                    </a:moveTo>
                    <a:lnTo>
                      <a:pt x="98" y="0"/>
                    </a:lnTo>
                    <a:lnTo>
                      <a:pt x="108" y="10"/>
                    </a:lnTo>
                    <a:lnTo>
                      <a:pt x="108" y="105"/>
                    </a:lnTo>
                    <a:lnTo>
                      <a:pt x="178" y="105"/>
                    </a:lnTo>
                    <a:lnTo>
                      <a:pt x="184" y="108"/>
                    </a:lnTo>
                    <a:lnTo>
                      <a:pt x="187" y="111"/>
                    </a:lnTo>
                    <a:lnTo>
                      <a:pt x="190" y="117"/>
                    </a:lnTo>
                    <a:lnTo>
                      <a:pt x="194" y="127"/>
                    </a:lnTo>
                    <a:lnTo>
                      <a:pt x="194" y="133"/>
                    </a:lnTo>
                    <a:lnTo>
                      <a:pt x="190" y="137"/>
                    </a:lnTo>
                    <a:lnTo>
                      <a:pt x="190" y="143"/>
                    </a:lnTo>
                    <a:lnTo>
                      <a:pt x="184" y="149"/>
                    </a:lnTo>
                    <a:lnTo>
                      <a:pt x="181" y="149"/>
                    </a:lnTo>
                    <a:lnTo>
                      <a:pt x="178" y="152"/>
                    </a:lnTo>
                    <a:lnTo>
                      <a:pt x="108" y="152"/>
                    </a:lnTo>
                    <a:lnTo>
                      <a:pt x="108" y="358"/>
                    </a:lnTo>
                    <a:lnTo>
                      <a:pt x="111" y="371"/>
                    </a:lnTo>
                    <a:lnTo>
                      <a:pt x="117" y="384"/>
                    </a:lnTo>
                    <a:lnTo>
                      <a:pt x="124" y="387"/>
                    </a:lnTo>
                    <a:lnTo>
                      <a:pt x="130" y="393"/>
                    </a:lnTo>
                    <a:lnTo>
                      <a:pt x="140" y="396"/>
                    </a:lnTo>
                    <a:lnTo>
                      <a:pt x="152" y="396"/>
                    </a:lnTo>
                    <a:lnTo>
                      <a:pt x="159" y="393"/>
                    </a:lnTo>
                    <a:lnTo>
                      <a:pt x="168" y="393"/>
                    </a:lnTo>
                    <a:lnTo>
                      <a:pt x="171" y="390"/>
                    </a:lnTo>
                    <a:lnTo>
                      <a:pt x="178" y="387"/>
                    </a:lnTo>
                    <a:lnTo>
                      <a:pt x="181" y="384"/>
                    </a:lnTo>
                    <a:lnTo>
                      <a:pt x="190" y="384"/>
                    </a:lnTo>
                    <a:lnTo>
                      <a:pt x="200" y="387"/>
                    </a:lnTo>
                    <a:lnTo>
                      <a:pt x="206" y="390"/>
                    </a:lnTo>
                    <a:lnTo>
                      <a:pt x="213" y="403"/>
                    </a:lnTo>
                    <a:lnTo>
                      <a:pt x="213" y="419"/>
                    </a:lnTo>
                    <a:lnTo>
                      <a:pt x="209" y="425"/>
                    </a:lnTo>
                    <a:lnTo>
                      <a:pt x="203" y="428"/>
                    </a:lnTo>
                    <a:lnTo>
                      <a:pt x="194" y="434"/>
                    </a:lnTo>
                    <a:lnTo>
                      <a:pt x="171" y="441"/>
                    </a:lnTo>
                    <a:lnTo>
                      <a:pt x="143" y="444"/>
                    </a:lnTo>
                    <a:lnTo>
                      <a:pt x="114" y="441"/>
                    </a:lnTo>
                    <a:lnTo>
                      <a:pt x="92" y="434"/>
                    </a:lnTo>
                    <a:lnTo>
                      <a:pt x="76" y="422"/>
                    </a:lnTo>
                    <a:lnTo>
                      <a:pt x="60" y="396"/>
                    </a:lnTo>
                    <a:lnTo>
                      <a:pt x="54" y="358"/>
                    </a:lnTo>
                    <a:lnTo>
                      <a:pt x="54" y="152"/>
                    </a:lnTo>
                    <a:lnTo>
                      <a:pt x="16" y="152"/>
                    </a:lnTo>
                    <a:lnTo>
                      <a:pt x="10" y="149"/>
                    </a:lnTo>
                    <a:lnTo>
                      <a:pt x="3" y="143"/>
                    </a:lnTo>
                    <a:lnTo>
                      <a:pt x="3" y="137"/>
                    </a:lnTo>
                    <a:lnTo>
                      <a:pt x="0" y="133"/>
                    </a:lnTo>
                    <a:lnTo>
                      <a:pt x="0" y="127"/>
                    </a:lnTo>
                    <a:lnTo>
                      <a:pt x="3" y="117"/>
                    </a:lnTo>
                    <a:lnTo>
                      <a:pt x="6" y="111"/>
                    </a:lnTo>
                    <a:lnTo>
                      <a:pt x="13" y="105"/>
                    </a:lnTo>
                    <a:lnTo>
                      <a:pt x="54" y="105"/>
                    </a:lnTo>
                    <a:lnTo>
                      <a:pt x="54" y="22"/>
                    </a:lnTo>
                    <a:lnTo>
                      <a:pt x="57" y="19"/>
                    </a:lnTo>
                    <a:lnTo>
                      <a:pt x="57" y="13"/>
                    </a:lnTo>
                    <a:lnTo>
                      <a:pt x="60" y="10"/>
                    </a:lnTo>
                    <a:lnTo>
                      <a:pt x="67" y="7"/>
                    </a:lnTo>
                    <a:lnTo>
                      <a:pt x="92"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7" name="Freeform 16"/>
              <p:cNvSpPr>
                <a:spLocks/>
              </p:cNvSpPr>
              <p:nvPr/>
            </p:nvSpPr>
            <p:spPr bwMode="black">
              <a:xfrm>
                <a:off x="3746" y="2473"/>
                <a:ext cx="212" cy="446"/>
              </a:xfrm>
              <a:custGeom>
                <a:avLst/>
                <a:gdLst/>
                <a:ahLst/>
                <a:cxnLst>
                  <a:cxn ang="0">
                    <a:pos x="89" y="0"/>
                  </a:cxn>
                  <a:cxn ang="0">
                    <a:pos x="99" y="0"/>
                  </a:cxn>
                  <a:cxn ang="0">
                    <a:pos x="108" y="10"/>
                  </a:cxn>
                  <a:cxn ang="0">
                    <a:pos x="108" y="105"/>
                  </a:cxn>
                  <a:cxn ang="0">
                    <a:pos x="181" y="105"/>
                  </a:cxn>
                  <a:cxn ang="0">
                    <a:pos x="190" y="114"/>
                  </a:cxn>
                  <a:cxn ang="0">
                    <a:pos x="190" y="140"/>
                  </a:cxn>
                  <a:cxn ang="0">
                    <a:pos x="187" y="146"/>
                  </a:cxn>
                  <a:cxn ang="0">
                    <a:pos x="184" y="149"/>
                  </a:cxn>
                  <a:cxn ang="0">
                    <a:pos x="178" y="152"/>
                  </a:cxn>
                  <a:cxn ang="0">
                    <a:pos x="108" y="152"/>
                  </a:cxn>
                  <a:cxn ang="0">
                    <a:pos x="108" y="358"/>
                  </a:cxn>
                  <a:cxn ang="0">
                    <a:pos x="111" y="371"/>
                  </a:cxn>
                  <a:cxn ang="0">
                    <a:pos x="118" y="384"/>
                  </a:cxn>
                  <a:cxn ang="0">
                    <a:pos x="127" y="393"/>
                  </a:cxn>
                  <a:cxn ang="0">
                    <a:pos x="137" y="396"/>
                  </a:cxn>
                  <a:cxn ang="0">
                    <a:pos x="152" y="396"/>
                  </a:cxn>
                  <a:cxn ang="0">
                    <a:pos x="156" y="393"/>
                  </a:cxn>
                  <a:cxn ang="0">
                    <a:pos x="165" y="393"/>
                  </a:cxn>
                  <a:cxn ang="0">
                    <a:pos x="168" y="390"/>
                  </a:cxn>
                  <a:cxn ang="0">
                    <a:pos x="175" y="387"/>
                  </a:cxn>
                  <a:cxn ang="0">
                    <a:pos x="178" y="384"/>
                  </a:cxn>
                  <a:cxn ang="0">
                    <a:pos x="187" y="384"/>
                  </a:cxn>
                  <a:cxn ang="0">
                    <a:pos x="206" y="390"/>
                  </a:cxn>
                  <a:cxn ang="0">
                    <a:pos x="213" y="409"/>
                  </a:cxn>
                  <a:cxn ang="0">
                    <a:pos x="213" y="419"/>
                  </a:cxn>
                  <a:cxn ang="0">
                    <a:pos x="206" y="425"/>
                  </a:cxn>
                  <a:cxn ang="0">
                    <a:pos x="200" y="428"/>
                  </a:cxn>
                  <a:cxn ang="0">
                    <a:pos x="190" y="434"/>
                  </a:cxn>
                  <a:cxn ang="0">
                    <a:pos x="168" y="441"/>
                  </a:cxn>
                  <a:cxn ang="0">
                    <a:pos x="140" y="444"/>
                  </a:cxn>
                  <a:cxn ang="0">
                    <a:pos x="102" y="438"/>
                  </a:cxn>
                  <a:cxn ang="0">
                    <a:pos x="73" y="422"/>
                  </a:cxn>
                  <a:cxn ang="0">
                    <a:pos x="60" y="406"/>
                  </a:cxn>
                  <a:cxn ang="0">
                    <a:pos x="54" y="384"/>
                  </a:cxn>
                  <a:cxn ang="0">
                    <a:pos x="51" y="358"/>
                  </a:cxn>
                  <a:cxn ang="0">
                    <a:pos x="51" y="152"/>
                  </a:cxn>
                  <a:cxn ang="0">
                    <a:pos x="13" y="152"/>
                  </a:cxn>
                  <a:cxn ang="0">
                    <a:pos x="7" y="149"/>
                  </a:cxn>
                  <a:cxn ang="0">
                    <a:pos x="3" y="146"/>
                  </a:cxn>
                  <a:cxn ang="0">
                    <a:pos x="0" y="140"/>
                  </a:cxn>
                  <a:cxn ang="0">
                    <a:pos x="0" y="114"/>
                  </a:cxn>
                  <a:cxn ang="0">
                    <a:pos x="10" y="105"/>
                  </a:cxn>
                  <a:cxn ang="0">
                    <a:pos x="51" y="105"/>
                  </a:cxn>
                  <a:cxn ang="0">
                    <a:pos x="51" y="22"/>
                  </a:cxn>
                  <a:cxn ang="0">
                    <a:pos x="54" y="19"/>
                  </a:cxn>
                  <a:cxn ang="0">
                    <a:pos x="54" y="13"/>
                  </a:cxn>
                  <a:cxn ang="0">
                    <a:pos x="57" y="10"/>
                  </a:cxn>
                  <a:cxn ang="0">
                    <a:pos x="64" y="7"/>
                  </a:cxn>
                  <a:cxn ang="0">
                    <a:pos x="89" y="0"/>
                  </a:cxn>
                </a:cxnLst>
                <a:rect l="0" t="0" r="r" b="b"/>
                <a:pathLst>
                  <a:path w="213" h="444">
                    <a:moveTo>
                      <a:pt x="89" y="0"/>
                    </a:moveTo>
                    <a:lnTo>
                      <a:pt x="99" y="0"/>
                    </a:lnTo>
                    <a:lnTo>
                      <a:pt x="108" y="10"/>
                    </a:lnTo>
                    <a:lnTo>
                      <a:pt x="108" y="105"/>
                    </a:lnTo>
                    <a:lnTo>
                      <a:pt x="181" y="105"/>
                    </a:lnTo>
                    <a:lnTo>
                      <a:pt x="190" y="114"/>
                    </a:lnTo>
                    <a:lnTo>
                      <a:pt x="190" y="140"/>
                    </a:lnTo>
                    <a:lnTo>
                      <a:pt x="187" y="146"/>
                    </a:lnTo>
                    <a:lnTo>
                      <a:pt x="184" y="149"/>
                    </a:lnTo>
                    <a:lnTo>
                      <a:pt x="178" y="152"/>
                    </a:lnTo>
                    <a:lnTo>
                      <a:pt x="108" y="152"/>
                    </a:lnTo>
                    <a:lnTo>
                      <a:pt x="108" y="358"/>
                    </a:lnTo>
                    <a:lnTo>
                      <a:pt x="111" y="371"/>
                    </a:lnTo>
                    <a:lnTo>
                      <a:pt x="118" y="384"/>
                    </a:lnTo>
                    <a:lnTo>
                      <a:pt x="127" y="393"/>
                    </a:lnTo>
                    <a:lnTo>
                      <a:pt x="137" y="396"/>
                    </a:lnTo>
                    <a:lnTo>
                      <a:pt x="152" y="396"/>
                    </a:lnTo>
                    <a:lnTo>
                      <a:pt x="156" y="393"/>
                    </a:lnTo>
                    <a:lnTo>
                      <a:pt x="165" y="393"/>
                    </a:lnTo>
                    <a:lnTo>
                      <a:pt x="168" y="390"/>
                    </a:lnTo>
                    <a:lnTo>
                      <a:pt x="175" y="387"/>
                    </a:lnTo>
                    <a:lnTo>
                      <a:pt x="178" y="384"/>
                    </a:lnTo>
                    <a:lnTo>
                      <a:pt x="187" y="384"/>
                    </a:lnTo>
                    <a:lnTo>
                      <a:pt x="206" y="390"/>
                    </a:lnTo>
                    <a:lnTo>
                      <a:pt x="213" y="409"/>
                    </a:lnTo>
                    <a:lnTo>
                      <a:pt x="213" y="419"/>
                    </a:lnTo>
                    <a:lnTo>
                      <a:pt x="206" y="425"/>
                    </a:lnTo>
                    <a:lnTo>
                      <a:pt x="200" y="428"/>
                    </a:lnTo>
                    <a:lnTo>
                      <a:pt x="190" y="434"/>
                    </a:lnTo>
                    <a:lnTo>
                      <a:pt x="168" y="441"/>
                    </a:lnTo>
                    <a:lnTo>
                      <a:pt x="140" y="444"/>
                    </a:lnTo>
                    <a:lnTo>
                      <a:pt x="102" y="438"/>
                    </a:lnTo>
                    <a:lnTo>
                      <a:pt x="73" y="422"/>
                    </a:lnTo>
                    <a:lnTo>
                      <a:pt x="60" y="406"/>
                    </a:lnTo>
                    <a:lnTo>
                      <a:pt x="54" y="384"/>
                    </a:lnTo>
                    <a:lnTo>
                      <a:pt x="51" y="358"/>
                    </a:lnTo>
                    <a:lnTo>
                      <a:pt x="51" y="152"/>
                    </a:lnTo>
                    <a:lnTo>
                      <a:pt x="13" y="152"/>
                    </a:lnTo>
                    <a:lnTo>
                      <a:pt x="7" y="149"/>
                    </a:lnTo>
                    <a:lnTo>
                      <a:pt x="3" y="146"/>
                    </a:lnTo>
                    <a:lnTo>
                      <a:pt x="0" y="140"/>
                    </a:lnTo>
                    <a:lnTo>
                      <a:pt x="0" y="114"/>
                    </a:lnTo>
                    <a:lnTo>
                      <a:pt x="10" y="105"/>
                    </a:lnTo>
                    <a:lnTo>
                      <a:pt x="51" y="105"/>
                    </a:lnTo>
                    <a:lnTo>
                      <a:pt x="51" y="22"/>
                    </a:lnTo>
                    <a:lnTo>
                      <a:pt x="54" y="19"/>
                    </a:lnTo>
                    <a:lnTo>
                      <a:pt x="54" y="13"/>
                    </a:lnTo>
                    <a:lnTo>
                      <a:pt x="57" y="10"/>
                    </a:lnTo>
                    <a:lnTo>
                      <a:pt x="64" y="7"/>
                    </a:lnTo>
                    <a:lnTo>
                      <a:pt x="89"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8" name="Freeform 17"/>
              <p:cNvSpPr>
                <a:spLocks noEditPoints="1"/>
              </p:cNvSpPr>
              <p:nvPr/>
            </p:nvSpPr>
            <p:spPr bwMode="black">
              <a:xfrm>
                <a:off x="3993" y="2565"/>
                <a:ext cx="318" cy="354"/>
              </a:xfrm>
              <a:custGeom>
                <a:avLst/>
                <a:gdLst/>
                <a:ahLst/>
                <a:cxnLst>
                  <a:cxn ang="0">
                    <a:pos x="159" y="51"/>
                  </a:cxn>
                  <a:cxn ang="0">
                    <a:pos x="130" y="54"/>
                  </a:cxn>
                  <a:cxn ang="0">
                    <a:pos x="105" y="64"/>
                  </a:cxn>
                  <a:cxn ang="0">
                    <a:pos x="83" y="83"/>
                  </a:cxn>
                  <a:cxn ang="0">
                    <a:pos x="64" y="124"/>
                  </a:cxn>
                  <a:cxn ang="0">
                    <a:pos x="57" y="174"/>
                  </a:cxn>
                  <a:cxn ang="0">
                    <a:pos x="61" y="212"/>
                  </a:cxn>
                  <a:cxn ang="0">
                    <a:pos x="70" y="244"/>
                  </a:cxn>
                  <a:cxn ang="0">
                    <a:pos x="83" y="270"/>
                  </a:cxn>
                  <a:cxn ang="0">
                    <a:pos x="105" y="289"/>
                  </a:cxn>
                  <a:cxn ang="0">
                    <a:pos x="130" y="301"/>
                  </a:cxn>
                  <a:cxn ang="0">
                    <a:pos x="159" y="304"/>
                  </a:cxn>
                  <a:cxn ang="0">
                    <a:pos x="191" y="301"/>
                  </a:cxn>
                  <a:cxn ang="0">
                    <a:pos x="216" y="289"/>
                  </a:cxn>
                  <a:cxn ang="0">
                    <a:pos x="235" y="270"/>
                  </a:cxn>
                  <a:cxn ang="0">
                    <a:pos x="251" y="244"/>
                  </a:cxn>
                  <a:cxn ang="0">
                    <a:pos x="257" y="212"/>
                  </a:cxn>
                  <a:cxn ang="0">
                    <a:pos x="260" y="174"/>
                  </a:cxn>
                  <a:cxn ang="0">
                    <a:pos x="257" y="140"/>
                  </a:cxn>
                  <a:cxn ang="0">
                    <a:pos x="251" y="108"/>
                  </a:cxn>
                  <a:cxn ang="0">
                    <a:pos x="235" y="83"/>
                  </a:cxn>
                  <a:cxn ang="0">
                    <a:pos x="216" y="64"/>
                  </a:cxn>
                  <a:cxn ang="0">
                    <a:pos x="191" y="54"/>
                  </a:cxn>
                  <a:cxn ang="0">
                    <a:pos x="159" y="51"/>
                  </a:cxn>
                  <a:cxn ang="0">
                    <a:pos x="159" y="0"/>
                  </a:cxn>
                  <a:cxn ang="0">
                    <a:pos x="194" y="3"/>
                  </a:cxn>
                  <a:cxn ang="0">
                    <a:pos x="225" y="13"/>
                  </a:cxn>
                  <a:cxn ang="0">
                    <a:pos x="251" y="25"/>
                  </a:cxn>
                  <a:cxn ang="0">
                    <a:pos x="276" y="48"/>
                  </a:cxn>
                  <a:cxn ang="0">
                    <a:pos x="295" y="73"/>
                  </a:cxn>
                  <a:cxn ang="0">
                    <a:pos x="308" y="102"/>
                  </a:cxn>
                  <a:cxn ang="0">
                    <a:pos x="317" y="136"/>
                  </a:cxn>
                  <a:cxn ang="0">
                    <a:pos x="321" y="174"/>
                  </a:cxn>
                  <a:cxn ang="0">
                    <a:pos x="317" y="216"/>
                  </a:cxn>
                  <a:cxn ang="0">
                    <a:pos x="308" y="251"/>
                  </a:cxn>
                  <a:cxn ang="0">
                    <a:pos x="295" y="282"/>
                  </a:cxn>
                  <a:cxn ang="0">
                    <a:pos x="276" y="304"/>
                  </a:cxn>
                  <a:cxn ang="0">
                    <a:pos x="251" y="327"/>
                  </a:cxn>
                  <a:cxn ang="0">
                    <a:pos x="225" y="339"/>
                  </a:cxn>
                  <a:cxn ang="0">
                    <a:pos x="194" y="349"/>
                  </a:cxn>
                  <a:cxn ang="0">
                    <a:pos x="159" y="352"/>
                  </a:cxn>
                  <a:cxn ang="0">
                    <a:pos x="127" y="349"/>
                  </a:cxn>
                  <a:cxn ang="0">
                    <a:pos x="95" y="339"/>
                  </a:cxn>
                  <a:cxn ang="0">
                    <a:pos x="67" y="327"/>
                  </a:cxn>
                  <a:cxn ang="0">
                    <a:pos x="45" y="304"/>
                  </a:cxn>
                  <a:cxn ang="0">
                    <a:pos x="26" y="282"/>
                  </a:cxn>
                  <a:cxn ang="0">
                    <a:pos x="10" y="251"/>
                  </a:cxn>
                  <a:cxn ang="0">
                    <a:pos x="4" y="216"/>
                  </a:cxn>
                  <a:cxn ang="0">
                    <a:pos x="0" y="174"/>
                  </a:cxn>
                  <a:cxn ang="0">
                    <a:pos x="4" y="136"/>
                  </a:cxn>
                  <a:cxn ang="0">
                    <a:pos x="10" y="102"/>
                  </a:cxn>
                  <a:cxn ang="0">
                    <a:pos x="26" y="73"/>
                  </a:cxn>
                  <a:cxn ang="0">
                    <a:pos x="45" y="48"/>
                  </a:cxn>
                  <a:cxn ang="0">
                    <a:pos x="67" y="25"/>
                  </a:cxn>
                  <a:cxn ang="0">
                    <a:pos x="95" y="13"/>
                  </a:cxn>
                  <a:cxn ang="0">
                    <a:pos x="127" y="3"/>
                  </a:cxn>
                  <a:cxn ang="0">
                    <a:pos x="159" y="0"/>
                  </a:cxn>
                </a:cxnLst>
                <a:rect l="0" t="0" r="r" b="b"/>
                <a:pathLst>
                  <a:path w="321" h="352">
                    <a:moveTo>
                      <a:pt x="159" y="51"/>
                    </a:moveTo>
                    <a:lnTo>
                      <a:pt x="130" y="54"/>
                    </a:lnTo>
                    <a:lnTo>
                      <a:pt x="105" y="64"/>
                    </a:lnTo>
                    <a:lnTo>
                      <a:pt x="83" y="83"/>
                    </a:lnTo>
                    <a:lnTo>
                      <a:pt x="64" y="124"/>
                    </a:lnTo>
                    <a:lnTo>
                      <a:pt x="57" y="174"/>
                    </a:lnTo>
                    <a:lnTo>
                      <a:pt x="61" y="212"/>
                    </a:lnTo>
                    <a:lnTo>
                      <a:pt x="70" y="244"/>
                    </a:lnTo>
                    <a:lnTo>
                      <a:pt x="83" y="270"/>
                    </a:lnTo>
                    <a:lnTo>
                      <a:pt x="105" y="289"/>
                    </a:lnTo>
                    <a:lnTo>
                      <a:pt x="130" y="301"/>
                    </a:lnTo>
                    <a:lnTo>
                      <a:pt x="159" y="304"/>
                    </a:lnTo>
                    <a:lnTo>
                      <a:pt x="191" y="301"/>
                    </a:lnTo>
                    <a:lnTo>
                      <a:pt x="216" y="289"/>
                    </a:lnTo>
                    <a:lnTo>
                      <a:pt x="235" y="270"/>
                    </a:lnTo>
                    <a:lnTo>
                      <a:pt x="251" y="244"/>
                    </a:lnTo>
                    <a:lnTo>
                      <a:pt x="257" y="212"/>
                    </a:lnTo>
                    <a:lnTo>
                      <a:pt x="260" y="174"/>
                    </a:lnTo>
                    <a:lnTo>
                      <a:pt x="257" y="140"/>
                    </a:lnTo>
                    <a:lnTo>
                      <a:pt x="251" y="108"/>
                    </a:lnTo>
                    <a:lnTo>
                      <a:pt x="235" y="83"/>
                    </a:lnTo>
                    <a:lnTo>
                      <a:pt x="216" y="64"/>
                    </a:lnTo>
                    <a:lnTo>
                      <a:pt x="191" y="54"/>
                    </a:lnTo>
                    <a:lnTo>
                      <a:pt x="159" y="51"/>
                    </a:lnTo>
                    <a:close/>
                    <a:moveTo>
                      <a:pt x="159" y="0"/>
                    </a:moveTo>
                    <a:lnTo>
                      <a:pt x="194" y="3"/>
                    </a:lnTo>
                    <a:lnTo>
                      <a:pt x="225" y="13"/>
                    </a:lnTo>
                    <a:lnTo>
                      <a:pt x="251" y="25"/>
                    </a:lnTo>
                    <a:lnTo>
                      <a:pt x="276" y="48"/>
                    </a:lnTo>
                    <a:lnTo>
                      <a:pt x="295" y="73"/>
                    </a:lnTo>
                    <a:lnTo>
                      <a:pt x="308" y="102"/>
                    </a:lnTo>
                    <a:lnTo>
                      <a:pt x="317" y="136"/>
                    </a:lnTo>
                    <a:lnTo>
                      <a:pt x="321" y="174"/>
                    </a:lnTo>
                    <a:lnTo>
                      <a:pt x="317" y="216"/>
                    </a:lnTo>
                    <a:lnTo>
                      <a:pt x="308" y="251"/>
                    </a:lnTo>
                    <a:lnTo>
                      <a:pt x="295" y="282"/>
                    </a:lnTo>
                    <a:lnTo>
                      <a:pt x="276" y="304"/>
                    </a:lnTo>
                    <a:lnTo>
                      <a:pt x="251" y="327"/>
                    </a:lnTo>
                    <a:lnTo>
                      <a:pt x="225" y="339"/>
                    </a:lnTo>
                    <a:lnTo>
                      <a:pt x="194" y="349"/>
                    </a:lnTo>
                    <a:lnTo>
                      <a:pt x="159" y="352"/>
                    </a:lnTo>
                    <a:lnTo>
                      <a:pt x="127" y="349"/>
                    </a:lnTo>
                    <a:lnTo>
                      <a:pt x="95" y="339"/>
                    </a:lnTo>
                    <a:lnTo>
                      <a:pt x="67" y="327"/>
                    </a:lnTo>
                    <a:lnTo>
                      <a:pt x="45" y="304"/>
                    </a:lnTo>
                    <a:lnTo>
                      <a:pt x="26" y="282"/>
                    </a:lnTo>
                    <a:lnTo>
                      <a:pt x="10" y="251"/>
                    </a:lnTo>
                    <a:lnTo>
                      <a:pt x="4" y="216"/>
                    </a:lnTo>
                    <a:lnTo>
                      <a:pt x="0" y="174"/>
                    </a:lnTo>
                    <a:lnTo>
                      <a:pt x="4" y="136"/>
                    </a:lnTo>
                    <a:lnTo>
                      <a:pt x="10" y="102"/>
                    </a:lnTo>
                    <a:lnTo>
                      <a:pt x="26" y="73"/>
                    </a:lnTo>
                    <a:lnTo>
                      <a:pt x="45" y="48"/>
                    </a:lnTo>
                    <a:lnTo>
                      <a:pt x="67" y="25"/>
                    </a:lnTo>
                    <a:lnTo>
                      <a:pt x="95" y="13"/>
                    </a:lnTo>
                    <a:lnTo>
                      <a:pt x="127" y="3"/>
                    </a:lnTo>
                    <a:lnTo>
                      <a:pt x="159"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19" name="Freeform 18"/>
              <p:cNvSpPr>
                <a:spLocks noEditPoints="1"/>
              </p:cNvSpPr>
              <p:nvPr/>
            </p:nvSpPr>
            <p:spPr bwMode="black">
              <a:xfrm>
                <a:off x="4375" y="2565"/>
                <a:ext cx="304" cy="488"/>
              </a:xfrm>
              <a:custGeom>
                <a:avLst/>
                <a:gdLst/>
                <a:ahLst/>
                <a:cxnLst>
                  <a:cxn ang="0">
                    <a:pos x="124" y="54"/>
                  </a:cxn>
                  <a:cxn ang="0">
                    <a:pos x="83" y="83"/>
                  </a:cxn>
                  <a:cxn ang="0">
                    <a:pos x="57" y="174"/>
                  </a:cxn>
                  <a:cxn ang="0">
                    <a:pos x="70" y="238"/>
                  </a:cxn>
                  <a:cxn ang="0">
                    <a:pos x="102" y="282"/>
                  </a:cxn>
                  <a:cxn ang="0">
                    <a:pos x="155" y="295"/>
                  </a:cxn>
                  <a:cxn ang="0">
                    <a:pos x="209" y="279"/>
                  </a:cxn>
                  <a:cxn ang="0">
                    <a:pos x="244" y="222"/>
                  </a:cxn>
                  <a:cxn ang="0">
                    <a:pos x="247" y="136"/>
                  </a:cxn>
                  <a:cxn ang="0">
                    <a:pos x="225" y="83"/>
                  </a:cxn>
                  <a:cxn ang="0">
                    <a:pos x="181" y="54"/>
                  </a:cxn>
                  <a:cxn ang="0">
                    <a:pos x="143" y="0"/>
                  </a:cxn>
                  <a:cxn ang="0">
                    <a:pos x="212" y="19"/>
                  </a:cxn>
                  <a:cxn ang="0">
                    <a:pos x="244" y="48"/>
                  </a:cxn>
                  <a:cxn ang="0">
                    <a:pos x="254" y="60"/>
                  </a:cxn>
                  <a:cxn ang="0">
                    <a:pos x="263" y="10"/>
                  </a:cxn>
                  <a:cxn ang="0">
                    <a:pos x="289" y="6"/>
                  </a:cxn>
                  <a:cxn ang="0">
                    <a:pos x="301" y="16"/>
                  </a:cxn>
                  <a:cxn ang="0">
                    <a:pos x="304" y="330"/>
                  </a:cxn>
                  <a:cxn ang="0">
                    <a:pos x="292" y="403"/>
                  </a:cxn>
                  <a:cxn ang="0">
                    <a:pos x="263" y="453"/>
                  </a:cxn>
                  <a:cxn ang="0">
                    <a:pos x="216" y="479"/>
                  </a:cxn>
                  <a:cxn ang="0">
                    <a:pos x="152" y="488"/>
                  </a:cxn>
                  <a:cxn ang="0">
                    <a:pos x="86" y="479"/>
                  </a:cxn>
                  <a:cxn ang="0">
                    <a:pos x="64" y="469"/>
                  </a:cxn>
                  <a:cxn ang="0">
                    <a:pos x="41" y="460"/>
                  </a:cxn>
                  <a:cxn ang="0">
                    <a:pos x="29" y="444"/>
                  </a:cxn>
                  <a:cxn ang="0">
                    <a:pos x="25" y="425"/>
                  </a:cxn>
                  <a:cxn ang="0">
                    <a:pos x="35" y="412"/>
                  </a:cxn>
                  <a:cxn ang="0">
                    <a:pos x="38" y="409"/>
                  </a:cxn>
                  <a:cxn ang="0">
                    <a:pos x="48" y="403"/>
                  </a:cxn>
                  <a:cxn ang="0">
                    <a:pos x="60" y="406"/>
                  </a:cxn>
                  <a:cxn ang="0">
                    <a:pos x="67" y="409"/>
                  </a:cxn>
                  <a:cxn ang="0">
                    <a:pos x="92" y="425"/>
                  </a:cxn>
                  <a:cxn ang="0">
                    <a:pos x="130" y="434"/>
                  </a:cxn>
                  <a:cxn ang="0">
                    <a:pos x="193" y="431"/>
                  </a:cxn>
                  <a:cxn ang="0">
                    <a:pos x="238" y="396"/>
                  </a:cxn>
                  <a:cxn ang="0">
                    <a:pos x="251" y="336"/>
                  </a:cxn>
                  <a:cxn ang="0">
                    <a:pos x="244" y="301"/>
                  </a:cxn>
                  <a:cxn ang="0">
                    <a:pos x="222" y="320"/>
                  </a:cxn>
                  <a:cxn ang="0">
                    <a:pos x="143" y="346"/>
                  </a:cxn>
                  <a:cxn ang="0">
                    <a:pos x="83" y="333"/>
                  </a:cxn>
                  <a:cxn ang="0">
                    <a:pos x="48" y="311"/>
                  </a:cxn>
                  <a:cxn ang="0">
                    <a:pos x="22" y="273"/>
                  </a:cxn>
                  <a:cxn ang="0">
                    <a:pos x="3" y="209"/>
                  </a:cxn>
                  <a:cxn ang="0">
                    <a:pos x="3" y="136"/>
                  </a:cxn>
                  <a:cxn ang="0">
                    <a:pos x="35" y="48"/>
                  </a:cxn>
                  <a:cxn ang="0">
                    <a:pos x="64" y="22"/>
                  </a:cxn>
                  <a:cxn ang="0">
                    <a:pos x="111" y="3"/>
                  </a:cxn>
                </a:cxnLst>
                <a:rect l="0" t="0" r="r" b="b"/>
                <a:pathLst>
                  <a:path w="304" h="488">
                    <a:moveTo>
                      <a:pt x="152" y="51"/>
                    </a:moveTo>
                    <a:lnTo>
                      <a:pt x="124" y="54"/>
                    </a:lnTo>
                    <a:lnTo>
                      <a:pt x="102" y="67"/>
                    </a:lnTo>
                    <a:lnTo>
                      <a:pt x="83" y="83"/>
                    </a:lnTo>
                    <a:lnTo>
                      <a:pt x="64" y="124"/>
                    </a:lnTo>
                    <a:lnTo>
                      <a:pt x="57" y="174"/>
                    </a:lnTo>
                    <a:lnTo>
                      <a:pt x="60" y="209"/>
                    </a:lnTo>
                    <a:lnTo>
                      <a:pt x="70" y="238"/>
                    </a:lnTo>
                    <a:lnTo>
                      <a:pt x="83" y="263"/>
                    </a:lnTo>
                    <a:lnTo>
                      <a:pt x="102" y="282"/>
                    </a:lnTo>
                    <a:lnTo>
                      <a:pt x="127" y="292"/>
                    </a:lnTo>
                    <a:lnTo>
                      <a:pt x="155" y="295"/>
                    </a:lnTo>
                    <a:lnTo>
                      <a:pt x="184" y="292"/>
                    </a:lnTo>
                    <a:lnTo>
                      <a:pt x="209" y="279"/>
                    </a:lnTo>
                    <a:lnTo>
                      <a:pt x="228" y="260"/>
                    </a:lnTo>
                    <a:lnTo>
                      <a:pt x="244" y="222"/>
                    </a:lnTo>
                    <a:lnTo>
                      <a:pt x="251" y="171"/>
                    </a:lnTo>
                    <a:lnTo>
                      <a:pt x="247" y="136"/>
                    </a:lnTo>
                    <a:lnTo>
                      <a:pt x="241" y="105"/>
                    </a:lnTo>
                    <a:lnTo>
                      <a:pt x="225" y="83"/>
                    </a:lnTo>
                    <a:lnTo>
                      <a:pt x="206" y="64"/>
                    </a:lnTo>
                    <a:lnTo>
                      <a:pt x="181" y="54"/>
                    </a:lnTo>
                    <a:lnTo>
                      <a:pt x="152" y="51"/>
                    </a:lnTo>
                    <a:close/>
                    <a:moveTo>
                      <a:pt x="143" y="0"/>
                    </a:moveTo>
                    <a:lnTo>
                      <a:pt x="181" y="6"/>
                    </a:lnTo>
                    <a:lnTo>
                      <a:pt x="212" y="19"/>
                    </a:lnTo>
                    <a:lnTo>
                      <a:pt x="238" y="38"/>
                    </a:lnTo>
                    <a:lnTo>
                      <a:pt x="244" y="48"/>
                    </a:lnTo>
                    <a:lnTo>
                      <a:pt x="247" y="54"/>
                    </a:lnTo>
                    <a:lnTo>
                      <a:pt x="254" y="60"/>
                    </a:lnTo>
                    <a:lnTo>
                      <a:pt x="254" y="19"/>
                    </a:lnTo>
                    <a:lnTo>
                      <a:pt x="263" y="10"/>
                    </a:lnTo>
                    <a:lnTo>
                      <a:pt x="270" y="6"/>
                    </a:lnTo>
                    <a:lnTo>
                      <a:pt x="289" y="6"/>
                    </a:lnTo>
                    <a:lnTo>
                      <a:pt x="295" y="10"/>
                    </a:lnTo>
                    <a:lnTo>
                      <a:pt x="301" y="16"/>
                    </a:lnTo>
                    <a:lnTo>
                      <a:pt x="304" y="22"/>
                    </a:lnTo>
                    <a:lnTo>
                      <a:pt x="304" y="330"/>
                    </a:lnTo>
                    <a:lnTo>
                      <a:pt x="301" y="371"/>
                    </a:lnTo>
                    <a:lnTo>
                      <a:pt x="292" y="403"/>
                    </a:lnTo>
                    <a:lnTo>
                      <a:pt x="279" y="431"/>
                    </a:lnTo>
                    <a:lnTo>
                      <a:pt x="263" y="453"/>
                    </a:lnTo>
                    <a:lnTo>
                      <a:pt x="232" y="472"/>
                    </a:lnTo>
                    <a:lnTo>
                      <a:pt x="216" y="479"/>
                    </a:lnTo>
                    <a:lnTo>
                      <a:pt x="184" y="485"/>
                    </a:lnTo>
                    <a:lnTo>
                      <a:pt x="152" y="488"/>
                    </a:lnTo>
                    <a:lnTo>
                      <a:pt x="102" y="482"/>
                    </a:lnTo>
                    <a:lnTo>
                      <a:pt x="86" y="479"/>
                    </a:lnTo>
                    <a:lnTo>
                      <a:pt x="73" y="476"/>
                    </a:lnTo>
                    <a:lnTo>
                      <a:pt x="64" y="469"/>
                    </a:lnTo>
                    <a:lnTo>
                      <a:pt x="51" y="466"/>
                    </a:lnTo>
                    <a:lnTo>
                      <a:pt x="41" y="460"/>
                    </a:lnTo>
                    <a:lnTo>
                      <a:pt x="32" y="450"/>
                    </a:lnTo>
                    <a:lnTo>
                      <a:pt x="29" y="444"/>
                    </a:lnTo>
                    <a:lnTo>
                      <a:pt x="25" y="441"/>
                    </a:lnTo>
                    <a:lnTo>
                      <a:pt x="25" y="425"/>
                    </a:lnTo>
                    <a:lnTo>
                      <a:pt x="32" y="419"/>
                    </a:lnTo>
                    <a:lnTo>
                      <a:pt x="35" y="412"/>
                    </a:lnTo>
                    <a:lnTo>
                      <a:pt x="35" y="409"/>
                    </a:lnTo>
                    <a:lnTo>
                      <a:pt x="38" y="409"/>
                    </a:lnTo>
                    <a:lnTo>
                      <a:pt x="41" y="406"/>
                    </a:lnTo>
                    <a:lnTo>
                      <a:pt x="48" y="403"/>
                    </a:lnTo>
                    <a:lnTo>
                      <a:pt x="54" y="403"/>
                    </a:lnTo>
                    <a:lnTo>
                      <a:pt x="60" y="406"/>
                    </a:lnTo>
                    <a:lnTo>
                      <a:pt x="64" y="406"/>
                    </a:lnTo>
                    <a:lnTo>
                      <a:pt x="67" y="409"/>
                    </a:lnTo>
                    <a:lnTo>
                      <a:pt x="79" y="415"/>
                    </a:lnTo>
                    <a:lnTo>
                      <a:pt x="92" y="425"/>
                    </a:lnTo>
                    <a:lnTo>
                      <a:pt x="108" y="431"/>
                    </a:lnTo>
                    <a:lnTo>
                      <a:pt x="130" y="434"/>
                    </a:lnTo>
                    <a:lnTo>
                      <a:pt x="159" y="438"/>
                    </a:lnTo>
                    <a:lnTo>
                      <a:pt x="193" y="431"/>
                    </a:lnTo>
                    <a:lnTo>
                      <a:pt x="225" y="415"/>
                    </a:lnTo>
                    <a:lnTo>
                      <a:pt x="238" y="396"/>
                    </a:lnTo>
                    <a:lnTo>
                      <a:pt x="247" y="371"/>
                    </a:lnTo>
                    <a:lnTo>
                      <a:pt x="251" y="336"/>
                    </a:lnTo>
                    <a:lnTo>
                      <a:pt x="251" y="289"/>
                    </a:lnTo>
                    <a:lnTo>
                      <a:pt x="244" y="301"/>
                    </a:lnTo>
                    <a:lnTo>
                      <a:pt x="235" y="311"/>
                    </a:lnTo>
                    <a:lnTo>
                      <a:pt x="222" y="320"/>
                    </a:lnTo>
                    <a:lnTo>
                      <a:pt x="178" y="342"/>
                    </a:lnTo>
                    <a:lnTo>
                      <a:pt x="143" y="346"/>
                    </a:lnTo>
                    <a:lnTo>
                      <a:pt x="111" y="342"/>
                    </a:lnTo>
                    <a:lnTo>
                      <a:pt x="83" y="333"/>
                    </a:lnTo>
                    <a:lnTo>
                      <a:pt x="64" y="323"/>
                    </a:lnTo>
                    <a:lnTo>
                      <a:pt x="48" y="311"/>
                    </a:lnTo>
                    <a:lnTo>
                      <a:pt x="35" y="298"/>
                    </a:lnTo>
                    <a:lnTo>
                      <a:pt x="22" y="273"/>
                    </a:lnTo>
                    <a:lnTo>
                      <a:pt x="10" y="241"/>
                    </a:lnTo>
                    <a:lnTo>
                      <a:pt x="3" y="209"/>
                    </a:lnTo>
                    <a:lnTo>
                      <a:pt x="0" y="171"/>
                    </a:lnTo>
                    <a:lnTo>
                      <a:pt x="3" y="136"/>
                    </a:lnTo>
                    <a:lnTo>
                      <a:pt x="10" y="102"/>
                    </a:lnTo>
                    <a:lnTo>
                      <a:pt x="35" y="48"/>
                    </a:lnTo>
                    <a:lnTo>
                      <a:pt x="48" y="35"/>
                    </a:lnTo>
                    <a:lnTo>
                      <a:pt x="64" y="22"/>
                    </a:lnTo>
                    <a:lnTo>
                      <a:pt x="83" y="13"/>
                    </a:lnTo>
                    <a:lnTo>
                      <a:pt x="111" y="3"/>
                    </a:lnTo>
                    <a:lnTo>
                      <a:pt x="143"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0" name="Freeform 19"/>
              <p:cNvSpPr>
                <a:spLocks noEditPoints="1"/>
              </p:cNvSpPr>
              <p:nvPr/>
            </p:nvSpPr>
            <p:spPr bwMode="black">
              <a:xfrm>
                <a:off x="4764" y="2565"/>
                <a:ext cx="311" cy="354"/>
              </a:xfrm>
              <a:custGeom>
                <a:avLst/>
                <a:gdLst/>
                <a:ahLst/>
                <a:cxnLst>
                  <a:cxn ang="0">
                    <a:pos x="130" y="51"/>
                  </a:cxn>
                  <a:cxn ang="0">
                    <a:pos x="89" y="76"/>
                  </a:cxn>
                  <a:cxn ang="0">
                    <a:pos x="66" y="124"/>
                  </a:cxn>
                  <a:cxn ang="0">
                    <a:pos x="253" y="143"/>
                  </a:cxn>
                  <a:cxn ang="0">
                    <a:pos x="250" y="117"/>
                  </a:cxn>
                  <a:cxn ang="0">
                    <a:pos x="241" y="95"/>
                  </a:cxn>
                  <a:cxn ang="0">
                    <a:pos x="200" y="57"/>
                  </a:cxn>
                  <a:cxn ang="0">
                    <a:pos x="174" y="48"/>
                  </a:cxn>
                  <a:cxn ang="0">
                    <a:pos x="158" y="0"/>
                  </a:cxn>
                  <a:cxn ang="0">
                    <a:pos x="222" y="13"/>
                  </a:cxn>
                  <a:cxn ang="0">
                    <a:pos x="257" y="35"/>
                  </a:cxn>
                  <a:cxn ang="0">
                    <a:pos x="285" y="73"/>
                  </a:cxn>
                  <a:cxn ang="0">
                    <a:pos x="307" y="136"/>
                  </a:cxn>
                  <a:cxn ang="0">
                    <a:pos x="311" y="178"/>
                  </a:cxn>
                  <a:cxn ang="0">
                    <a:pos x="301" y="190"/>
                  </a:cxn>
                  <a:cxn ang="0">
                    <a:pos x="60" y="193"/>
                  </a:cxn>
                  <a:cxn ang="0">
                    <a:pos x="73" y="251"/>
                  </a:cxn>
                  <a:cxn ang="0">
                    <a:pos x="108" y="292"/>
                  </a:cxn>
                  <a:cxn ang="0">
                    <a:pos x="162" y="304"/>
                  </a:cxn>
                  <a:cxn ang="0">
                    <a:pos x="212" y="292"/>
                  </a:cxn>
                  <a:cxn ang="0">
                    <a:pos x="225" y="282"/>
                  </a:cxn>
                  <a:cxn ang="0">
                    <a:pos x="244" y="260"/>
                  </a:cxn>
                  <a:cxn ang="0">
                    <a:pos x="260" y="247"/>
                  </a:cxn>
                  <a:cxn ang="0">
                    <a:pos x="285" y="254"/>
                  </a:cxn>
                  <a:cxn ang="0">
                    <a:pos x="292" y="270"/>
                  </a:cxn>
                  <a:cxn ang="0">
                    <a:pos x="288" y="282"/>
                  </a:cxn>
                  <a:cxn ang="0">
                    <a:pos x="279" y="298"/>
                  </a:cxn>
                  <a:cxn ang="0">
                    <a:pos x="260" y="320"/>
                  </a:cxn>
                  <a:cxn ang="0">
                    <a:pos x="238" y="333"/>
                  </a:cxn>
                  <a:cxn ang="0">
                    <a:pos x="209" y="346"/>
                  </a:cxn>
                  <a:cxn ang="0">
                    <a:pos x="181" y="352"/>
                  </a:cxn>
                  <a:cxn ang="0">
                    <a:pos x="127" y="349"/>
                  </a:cxn>
                  <a:cxn ang="0">
                    <a:pos x="66" y="323"/>
                  </a:cxn>
                  <a:cxn ang="0">
                    <a:pos x="25" y="279"/>
                  </a:cxn>
                  <a:cxn ang="0">
                    <a:pos x="3" y="212"/>
                  </a:cxn>
                  <a:cxn ang="0">
                    <a:pos x="3" y="140"/>
                  </a:cxn>
                  <a:cxn ang="0">
                    <a:pos x="25" y="76"/>
                  </a:cxn>
                  <a:cxn ang="0">
                    <a:pos x="57" y="35"/>
                  </a:cxn>
                  <a:cxn ang="0">
                    <a:pos x="92" y="13"/>
                  </a:cxn>
                  <a:cxn ang="0">
                    <a:pos x="158" y="0"/>
                  </a:cxn>
                </a:cxnLst>
                <a:rect l="0" t="0" r="r" b="b"/>
                <a:pathLst>
                  <a:path w="311" h="352">
                    <a:moveTo>
                      <a:pt x="143" y="48"/>
                    </a:moveTo>
                    <a:lnTo>
                      <a:pt x="130" y="51"/>
                    </a:lnTo>
                    <a:lnTo>
                      <a:pt x="104" y="64"/>
                    </a:lnTo>
                    <a:lnTo>
                      <a:pt x="89" y="76"/>
                    </a:lnTo>
                    <a:lnTo>
                      <a:pt x="70" y="108"/>
                    </a:lnTo>
                    <a:lnTo>
                      <a:pt x="66" y="124"/>
                    </a:lnTo>
                    <a:lnTo>
                      <a:pt x="63" y="143"/>
                    </a:lnTo>
                    <a:lnTo>
                      <a:pt x="253" y="143"/>
                    </a:lnTo>
                    <a:lnTo>
                      <a:pt x="253" y="130"/>
                    </a:lnTo>
                    <a:lnTo>
                      <a:pt x="250" y="117"/>
                    </a:lnTo>
                    <a:lnTo>
                      <a:pt x="244" y="108"/>
                    </a:lnTo>
                    <a:lnTo>
                      <a:pt x="241" y="95"/>
                    </a:lnTo>
                    <a:lnTo>
                      <a:pt x="228" y="76"/>
                    </a:lnTo>
                    <a:lnTo>
                      <a:pt x="200" y="57"/>
                    </a:lnTo>
                    <a:lnTo>
                      <a:pt x="187" y="51"/>
                    </a:lnTo>
                    <a:lnTo>
                      <a:pt x="174" y="48"/>
                    </a:lnTo>
                    <a:lnTo>
                      <a:pt x="143" y="48"/>
                    </a:lnTo>
                    <a:close/>
                    <a:moveTo>
                      <a:pt x="158" y="0"/>
                    </a:moveTo>
                    <a:lnTo>
                      <a:pt x="193" y="3"/>
                    </a:lnTo>
                    <a:lnTo>
                      <a:pt x="222" y="13"/>
                    </a:lnTo>
                    <a:lnTo>
                      <a:pt x="241" y="22"/>
                    </a:lnTo>
                    <a:lnTo>
                      <a:pt x="257" y="35"/>
                    </a:lnTo>
                    <a:lnTo>
                      <a:pt x="269" y="48"/>
                    </a:lnTo>
                    <a:lnTo>
                      <a:pt x="285" y="73"/>
                    </a:lnTo>
                    <a:lnTo>
                      <a:pt x="298" y="102"/>
                    </a:lnTo>
                    <a:lnTo>
                      <a:pt x="307" y="136"/>
                    </a:lnTo>
                    <a:lnTo>
                      <a:pt x="311" y="168"/>
                    </a:lnTo>
                    <a:lnTo>
                      <a:pt x="311" y="178"/>
                    </a:lnTo>
                    <a:lnTo>
                      <a:pt x="307" y="184"/>
                    </a:lnTo>
                    <a:lnTo>
                      <a:pt x="301" y="190"/>
                    </a:lnTo>
                    <a:lnTo>
                      <a:pt x="292" y="193"/>
                    </a:lnTo>
                    <a:lnTo>
                      <a:pt x="60" y="193"/>
                    </a:lnTo>
                    <a:lnTo>
                      <a:pt x="63" y="225"/>
                    </a:lnTo>
                    <a:lnTo>
                      <a:pt x="73" y="251"/>
                    </a:lnTo>
                    <a:lnTo>
                      <a:pt x="85" y="273"/>
                    </a:lnTo>
                    <a:lnTo>
                      <a:pt x="108" y="292"/>
                    </a:lnTo>
                    <a:lnTo>
                      <a:pt x="133" y="301"/>
                    </a:lnTo>
                    <a:lnTo>
                      <a:pt x="162" y="304"/>
                    </a:lnTo>
                    <a:lnTo>
                      <a:pt x="174" y="304"/>
                    </a:lnTo>
                    <a:lnTo>
                      <a:pt x="212" y="292"/>
                    </a:lnTo>
                    <a:lnTo>
                      <a:pt x="219" y="285"/>
                    </a:lnTo>
                    <a:lnTo>
                      <a:pt x="225" y="282"/>
                    </a:lnTo>
                    <a:lnTo>
                      <a:pt x="241" y="266"/>
                    </a:lnTo>
                    <a:lnTo>
                      <a:pt x="244" y="260"/>
                    </a:lnTo>
                    <a:lnTo>
                      <a:pt x="253" y="251"/>
                    </a:lnTo>
                    <a:lnTo>
                      <a:pt x="260" y="247"/>
                    </a:lnTo>
                    <a:lnTo>
                      <a:pt x="272" y="247"/>
                    </a:lnTo>
                    <a:lnTo>
                      <a:pt x="285" y="254"/>
                    </a:lnTo>
                    <a:lnTo>
                      <a:pt x="288" y="260"/>
                    </a:lnTo>
                    <a:lnTo>
                      <a:pt x="292" y="270"/>
                    </a:lnTo>
                    <a:lnTo>
                      <a:pt x="292" y="279"/>
                    </a:lnTo>
                    <a:lnTo>
                      <a:pt x="288" y="282"/>
                    </a:lnTo>
                    <a:lnTo>
                      <a:pt x="285" y="289"/>
                    </a:lnTo>
                    <a:lnTo>
                      <a:pt x="279" y="298"/>
                    </a:lnTo>
                    <a:lnTo>
                      <a:pt x="269" y="308"/>
                    </a:lnTo>
                    <a:lnTo>
                      <a:pt x="260" y="320"/>
                    </a:lnTo>
                    <a:lnTo>
                      <a:pt x="247" y="330"/>
                    </a:lnTo>
                    <a:lnTo>
                      <a:pt x="238" y="333"/>
                    </a:lnTo>
                    <a:lnTo>
                      <a:pt x="228" y="339"/>
                    </a:lnTo>
                    <a:lnTo>
                      <a:pt x="209" y="346"/>
                    </a:lnTo>
                    <a:lnTo>
                      <a:pt x="196" y="349"/>
                    </a:lnTo>
                    <a:lnTo>
                      <a:pt x="181" y="352"/>
                    </a:lnTo>
                    <a:lnTo>
                      <a:pt x="162" y="352"/>
                    </a:lnTo>
                    <a:lnTo>
                      <a:pt x="127" y="349"/>
                    </a:lnTo>
                    <a:lnTo>
                      <a:pt x="95" y="339"/>
                    </a:lnTo>
                    <a:lnTo>
                      <a:pt x="66" y="323"/>
                    </a:lnTo>
                    <a:lnTo>
                      <a:pt x="44" y="304"/>
                    </a:lnTo>
                    <a:lnTo>
                      <a:pt x="25" y="279"/>
                    </a:lnTo>
                    <a:lnTo>
                      <a:pt x="13" y="247"/>
                    </a:lnTo>
                    <a:lnTo>
                      <a:pt x="3" y="212"/>
                    </a:lnTo>
                    <a:lnTo>
                      <a:pt x="0" y="178"/>
                    </a:lnTo>
                    <a:lnTo>
                      <a:pt x="3" y="140"/>
                    </a:lnTo>
                    <a:lnTo>
                      <a:pt x="13" y="105"/>
                    </a:lnTo>
                    <a:lnTo>
                      <a:pt x="25" y="76"/>
                    </a:lnTo>
                    <a:lnTo>
                      <a:pt x="44" y="51"/>
                    </a:lnTo>
                    <a:lnTo>
                      <a:pt x="57" y="35"/>
                    </a:lnTo>
                    <a:lnTo>
                      <a:pt x="73" y="22"/>
                    </a:lnTo>
                    <a:lnTo>
                      <a:pt x="92" y="13"/>
                    </a:lnTo>
                    <a:lnTo>
                      <a:pt x="123" y="3"/>
                    </a:lnTo>
                    <a:lnTo>
                      <a:pt x="158"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1" name="Freeform 20"/>
              <p:cNvSpPr>
                <a:spLocks/>
              </p:cNvSpPr>
              <p:nvPr/>
            </p:nvSpPr>
            <p:spPr bwMode="black">
              <a:xfrm>
                <a:off x="5117" y="2473"/>
                <a:ext cx="212" cy="446"/>
              </a:xfrm>
              <a:custGeom>
                <a:avLst/>
                <a:gdLst/>
                <a:ahLst/>
                <a:cxnLst>
                  <a:cxn ang="0">
                    <a:pos x="79" y="0"/>
                  </a:cxn>
                  <a:cxn ang="0">
                    <a:pos x="98" y="0"/>
                  </a:cxn>
                  <a:cxn ang="0">
                    <a:pos x="107" y="10"/>
                  </a:cxn>
                  <a:cxn ang="0">
                    <a:pos x="107" y="105"/>
                  </a:cxn>
                  <a:cxn ang="0">
                    <a:pos x="180" y="105"/>
                  </a:cxn>
                  <a:cxn ang="0">
                    <a:pos x="187" y="111"/>
                  </a:cxn>
                  <a:cxn ang="0">
                    <a:pos x="190" y="117"/>
                  </a:cxn>
                  <a:cxn ang="0">
                    <a:pos x="193" y="127"/>
                  </a:cxn>
                  <a:cxn ang="0">
                    <a:pos x="193" y="133"/>
                  </a:cxn>
                  <a:cxn ang="0">
                    <a:pos x="190" y="137"/>
                  </a:cxn>
                  <a:cxn ang="0">
                    <a:pos x="190" y="143"/>
                  </a:cxn>
                  <a:cxn ang="0">
                    <a:pos x="187" y="146"/>
                  </a:cxn>
                  <a:cxn ang="0">
                    <a:pos x="180" y="149"/>
                  </a:cxn>
                  <a:cxn ang="0">
                    <a:pos x="171" y="152"/>
                  </a:cxn>
                  <a:cxn ang="0">
                    <a:pos x="107" y="152"/>
                  </a:cxn>
                  <a:cxn ang="0">
                    <a:pos x="107" y="358"/>
                  </a:cxn>
                  <a:cxn ang="0">
                    <a:pos x="111" y="371"/>
                  </a:cxn>
                  <a:cxn ang="0">
                    <a:pos x="117" y="384"/>
                  </a:cxn>
                  <a:cxn ang="0">
                    <a:pos x="123" y="387"/>
                  </a:cxn>
                  <a:cxn ang="0">
                    <a:pos x="130" y="393"/>
                  </a:cxn>
                  <a:cxn ang="0">
                    <a:pos x="136" y="396"/>
                  </a:cxn>
                  <a:cxn ang="0">
                    <a:pos x="152" y="396"/>
                  </a:cxn>
                  <a:cxn ang="0">
                    <a:pos x="155" y="393"/>
                  </a:cxn>
                  <a:cxn ang="0">
                    <a:pos x="168" y="393"/>
                  </a:cxn>
                  <a:cxn ang="0">
                    <a:pos x="171" y="390"/>
                  </a:cxn>
                  <a:cxn ang="0">
                    <a:pos x="177" y="387"/>
                  </a:cxn>
                  <a:cxn ang="0">
                    <a:pos x="180" y="384"/>
                  </a:cxn>
                  <a:cxn ang="0">
                    <a:pos x="196" y="384"/>
                  </a:cxn>
                  <a:cxn ang="0">
                    <a:pos x="199" y="387"/>
                  </a:cxn>
                  <a:cxn ang="0">
                    <a:pos x="206" y="390"/>
                  </a:cxn>
                  <a:cxn ang="0">
                    <a:pos x="212" y="409"/>
                  </a:cxn>
                  <a:cxn ang="0">
                    <a:pos x="212" y="419"/>
                  </a:cxn>
                  <a:cxn ang="0">
                    <a:pos x="209" y="425"/>
                  </a:cxn>
                  <a:cxn ang="0">
                    <a:pos x="202" y="428"/>
                  </a:cxn>
                  <a:cxn ang="0">
                    <a:pos x="193" y="434"/>
                  </a:cxn>
                  <a:cxn ang="0">
                    <a:pos x="168" y="441"/>
                  </a:cxn>
                  <a:cxn ang="0">
                    <a:pos x="139" y="444"/>
                  </a:cxn>
                  <a:cxn ang="0">
                    <a:pos x="101" y="438"/>
                  </a:cxn>
                  <a:cxn ang="0">
                    <a:pos x="72" y="422"/>
                  </a:cxn>
                  <a:cxn ang="0">
                    <a:pos x="60" y="406"/>
                  </a:cxn>
                  <a:cxn ang="0">
                    <a:pos x="53" y="384"/>
                  </a:cxn>
                  <a:cxn ang="0">
                    <a:pos x="50" y="358"/>
                  </a:cxn>
                  <a:cxn ang="0">
                    <a:pos x="50" y="152"/>
                  </a:cxn>
                  <a:cxn ang="0">
                    <a:pos x="15" y="152"/>
                  </a:cxn>
                  <a:cxn ang="0">
                    <a:pos x="12" y="149"/>
                  </a:cxn>
                  <a:cxn ang="0">
                    <a:pos x="9" y="149"/>
                  </a:cxn>
                  <a:cxn ang="0">
                    <a:pos x="3" y="143"/>
                  </a:cxn>
                  <a:cxn ang="0">
                    <a:pos x="3" y="137"/>
                  </a:cxn>
                  <a:cxn ang="0">
                    <a:pos x="0" y="133"/>
                  </a:cxn>
                  <a:cxn ang="0">
                    <a:pos x="0" y="127"/>
                  </a:cxn>
                  <a:cxn ang="0">
                    <a:pos x="3" y="117"/>
                  </a:cxn>
                  <a:cxn ang="0">
                    <a:pos x="6" y="111"/>
                  </a:cxn>
                  <a:cxn ang="0">
                    <a:pos x="9" y="108"/>
                  </a:cxn>
                  <a:cxn ang="0">
                    <a:pos x="15" y="105"/>
                  </a:cxn>
                  <a:cxn ang="0">
                    <a:pos x="50" y="105"/>
                  </a:cxn>
                  <a:cxn ang="0">
                    <a:pos x="50" y="29"/>
                  </a:cxn>
                  <a:cxn ang="0">
                    <a:pos x="53" y="22"/>
                  </a:cxn>
                  <a:cxn ang="0">
                    <a:pos x="53" y="19"/>
                  </a:cxn>
                  <a:cxn ang="0">
                    <a:pos x="60" y="13"/>
                  </a:cxn>
                  <a:cxn ang="0">
                    <a:pos x="63" y="7"/>
                  </a:cxn>
                  <a:cxn ang="0">
                    <a:pos x="72" y="3"/>
                  </a:cxn>
                  <a:cxn ang="0">
                    <a:pos x="79" y="0"/>
                  </a:cxn>
                </a:cxnLst>
                <a:rect l="0" t="0" r="r" b="b"/>
                <a:pathLst>
                  <a:path w="212" h="444">
                    <a:moveTo>
                      <a:pt x="79" y="0"/>
                    </a:moveTo>
                    <a:lnTo>
                      <a:pt x="98" y="0"/>
                    </a:lnTo>
                    <a:lnTo>
                      <a:pt x="107" y="10"/>
                    </a:lnTo>
                    <a:lnTo>
                      <a:pt x="107" y="105"/>
                    </a:lnTo>
                    <a:lnTo>
                      <a:pt x="180" y="105"/>
                    </a:lnTo>
                    <a:lnTo>
                      <a:pt x="187" y="111"/>
                    </a:lnTo>
                    <a:lnTo>
                      <a:pt x="190" y="117"/>
                    </a:lnTo>
                    <a:lnTo>
                      <a:pt x="193" y="127"/>
                    </a:lnTo>
                    <a:lnTo>
                      <a:pt x="193" y="133"/>
                    </a:lnTo>
                    <a:lnTo>
                      <a:pt x="190" y="137"/>
                    </a:lnTo>
                    <a:lnTo>
                      <a:pt x="190" y="143"/>
                    </a:lnTo>
                    <a:lnTo>
                      <a:pt x="187" y="146"/>
                    </a:lnTo>
                    <a:lnTo>
                      <a:pt x="180" y="149"/>
                    </a:lnTo>
                    <a:lnTo>
                      <a:pt x="171" y="152"/>
                    </a:lnTo>
                    <a:lnTo>
                      <a:pt x="107" y="152"/>
                    </a:lnTo>
                    <a:lnTo>
                      <a:pt x="107" y="358"/>
                    </a:lnTo>
                    <a:lnTo>
                      <a:pt x="111" y="371"/>
                    </a:lnTo>
                    <a:lnTo>
                      <a:pt x="117" y="384"/>
                    </a:lnTo>
                    <a:lnTo>
                      <a:pt x="123" y="387"/>
                    </a:lnTo>
                    <a:lnTo>
                      <a:pt x="130" y="393"/>
                    </a:lnTo>
                    <a:lnTo>
                      <a:pt x="136" y="396"/>
                    </a:lnTo>
                    <a:lnTo>
                      <a:pt x="152" y="396"/>
                    </a:lnTo>
                    <a:lnTo>
                      <a:pt x="155" y="393"/>
                    </a:lnTo>
                    <a:lnTo>
                      <a:pt x="168" y="393"/>
                    </a:lnTo>
                    <a:lnTo>
                      <a:pt x="171" y="390"/>
                    </a:lnTo>
                    <a:lnTo>
                      <a:pt x="177" y="387"/>
                    </a:lnTo>
                    <a:lnTo>
                      <a:pt x="180" y="384"/>
                    </a:lnTo>
                    <a:lnTo>
                      <a:pt x="196" y="384"/>
                    </a:lnTo>
                    <a:lnTo>
                      <a:pt x="199" y="387"/>
                    </a:lnTo>
                    <a:lnTo>
                      <a:pt x="206" y="390"/>
                    </a:lnTo>
                    <a:lnTo>
                      <a:pt x="212" y="409"/>
                    </a:lnTo>
                    <a:lnTo>
                      <a:pt x="212" y="419"/>
                    </a:lnTo>
                    <a:lnTo>
                      <a:pt x="209" y="425"/>
                    </a:lnTo>
                    <a:lnTo>
                      <a:pt x="202" y="428"/>
                    </a:lnTo>
                    <a:lnTo>
                      <a:pt x="193" y="434"/>
                    </a:lnTo>
                    <a:lnTo>
                      <a:pt x="168" y="441"/>
                    </a:lnTo>
                    <a:lnTo>
                      <a:pt x="139" y="444"/>
                    </a:lnTo>
                    <a:lnTo>
                      <a:pt x="101" y="438"/>
                    </a:lnTo>
                    <a:lnTo>
                      <a:pt x="72" y="422"/>
                    </a:lnTo>
                    <a:lnTo>
                      <a:pt x="60" y="406"/>
                    </a:lnTo>
                    <a:lnTo>
                      <a:pt x="53" y="384"/>
                    </a:lnTo>
                    <a:lnTo>
                      <a:pt x="50" y="358"/>
                    </a:lnTo>
                    <a:lnTo>
                      <a:pt x="50" y="152"/>
                    </a:lnTo>
                    <a:lnTo>
                      <a:pt x="15" y="152"/>
                    </a:lnTo>
                    <a:lnTo>
                      <a:pt x="12" y="149"/>
                    </a:lnTo>
                    <a:lnTo>
                      <a:pt x="9" y="149"/>
                    </a:lnTo>
                    <a:lnTo>
                      <a:pt x="3" y="143"/>
                    </a:lnTo>
                    <a:lnTo>
                      <a:pt x="3" y="137"/>
                    </a:lnTo>
                    <a:lnTo>
                      <a:pt x="0" y="133"/>
                    </a:lnTo>
                    <a:lnTo>
                      <a:pt x="0" y="127"/>
                    </a:lnTo>
                    <a:lnTo>
                      <a:pt x="3" y="117"/>
                    </a:lnTo>
                    <a:lnTo>
                      <a:pt x="6" y="111"/>
                    </a:lnTo>
                    <a:lnTo>
                      <a:pt x="9" y="108"/>
                    </a:lnTo>
                    <a:lnTo>
                      <a:pt x="15" y="105"/>
                    </a:lnTo>
                    <a:lnTo>
                      <a:pt x="50" y="105"/>
                    </a:lnTo>
                    <a:lnTo>
                      <a:pt x="50" y="29"/>
                    </a:lnTo>
                    <a:lnTo>
                      <a:pt x="53" y="22"/>
                    </a:lnTo>
                    <a:lnTo>
                      <a:pt x="53" y="19"/>
                    </a:lnTo>
                    <a:lnTo>
                      <a:pt x="60" y="13"/>
                    </a:lnTo>
                    <a:lnTo>
                      <a:pt x="63" y="7"/>
                    </a:lnTo>
                    <a:lnTo>
                      <a:pt x="72" y="3"/>
                    </a:lnTo>
                    <a:lnTo>
                      <a:pt x="79"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2" name="Freeform 21"/>
              <p:cNvSpPr>
                <a:spLocks/>
              </p:cNvSpPr>
              <p:nvPr/>
            </p:nvSpPr>
            <p:spPr bwMode="black">
              <a:xfrm>
                <a:off x="5385" y="2445"/>
                <a:ext cx="283" cy="467"/>
              </a:xfrm>
              <a:custGeom>
                <a:avLst/>
                <a:gdLst/>
                <a:ahLst/>
                <a:cxnLst>
                  <a:cxn ang="0">
                    <a:pos x="10" y="0"/>
                  </a:cxn>
                  <a:cxn ang="0">
                    <a:pos x="38" y="0"/>
                  </a:cxn>
                  <a:cxn ang="0">
                    <a:pos x="48" y="3"/>
                  </a:cxn>
                  <a:cxn ang="0">
                    <a:pos x="54" y="16"/>
                  </a:cxn>
                  <a:cxn ang="0">
                    <a:pos x="54" y="177"/>
                  </a:cxn>
                  <a:cxn ang="0">
                    <a:pos x="60" y="168"/>
                  </a:cxn>
                  <a:cxn ang="0">
                    <a:pos x="64" y="162"/>
                  </a:cxn>
                  <a:cxn ang="0">
                    <a:pos x="70" y="155"/>
                  </a:cxn>
                  <a:cxn ang="0">
                    <a:pos x="79" y="149"/>
                  </a:cxn>
                  <a:cxn ang="0">
                    <a:pos x="89" y="139"/>
                  </a:cxn>
                  <a:cxn ang="0">
                    <a:pos x="114" y="127"/>
                  </a:cxn>
                  <a:cxn ang="0">
                    <a:pos x="137" y="120"/>
                  </a:cxn>
                  <a:cxn ang="0">
                    <a:pos x="165" y="117"/>
                  </a:cxn>
                  <a:cxn ang="0">
                    <a:pos x="197" y="120"/>
                  </a:cxn>
                  <a:cxn ang="0">
                    <a:pos x="225" y="130"/>
                  </a:cxn>
                  <a:cxn ang="0">
                    <a:pos x="247" y="146"/>
                  </a:cxn>
                  <a:cxn ang="0">
                    <a:pos x="266" y="168"/>
                  </a:cxn>
                  <a:cxn ang="0">
                    <a:pos x="276" y="200"/>
                  </a:cxn>
                  <a:cxn ang="0">
                    <a:pos x="279" y="234"/>
                  </a:cxn>
                  <a:cxn ang="0">
                    <a:pos x="279" y="450"/>
                  </a:cxn>
                  <a:cxn ang="0">
                    <a:pos x="276" y="456"/>
                  </a:cxn>
                  <a:cxn ang="0">
                    <a:pos x="263" y="463"/>
                  </a:cxn>
                  <a:cxn ang="0">
                    <a:pos x="244" y="463"/>
                  </a:cxn>
                  <a:cxn ang="0">
                    <a:pos x="235" y="459"/>
                  </a:cxn>
                  <a:cxn ang="0">
                    <a:pos x="228" y="456"/>
                  </a:cxn>
                  <a:cxn ang="0">
                    <a:pos x="225" y="450"/>
                  </a:cxn>
                  <a:cxn ang="0">
                    <a:pos x="225" y="250"/>
                  </a:cxn>
                  <a:cxn ang="0">
                    <a:pos x="222" y="215"/>
                  </a:cxn>
                  <a:cxn ang="0">
                    <a:pos x="209" y="190"/>
                  </a:cxn>
                  <a:cxn ang="0">
                    <a:pos x="187" y="177"/>
                  </a:cxn>
                  <a:cxn ang="0">
                    <a:pos x="152" y="171"/>
                  </a:cxn>
                  <a:cxn ang="0">
                    <a:pos x="140" y="171"/>
                  </a:cxn>
                  <a:cxn ang="0">
                    <a:pos x="127" y="174"/>
                  </a:cxn>
                  <a:cxn ang="0">
                    <a:pos x="108" y="181"/>
                  </a:cxn>
                  <a:cxn ang="0">
                    <a:pos x="76" y="212"/>
                  </a:cxn>
                  <a:cxn ang="0">
                    <a:pos x="64" y="238"/>
                  </a:cxn>
                  <a:cxn ang="0">
                    <a:pos x="60" y="253"/>
                  </a:cxn>
                  <a:cxn ang="0">
                    <a:pos x="54" y="298"/>
                  </a:cxn>
                  <a:cxn ang="0">
                    <a:pos x="54" y="447"/>
                  </a:cxn>
                  <a:cxn ang="0">
                    <a:pos x="51" y="453"/>
                  </a:cxn>
                  <a:cxn ang="0">
                    <a:pos x="48" y="456"/>
                  </a:cxn>
                  <a:cxn ang="0">
                    <a:pos x="35" y="463"/>
                  </a:cxn>
                  <a:cxn ang="0">
                    <a:pos x="16" y="463"/>
                  </a:cxn>
                  <a:cxn ang="0">
                    <a:pos x="10" y="459"/>
                  </a:cxn>
                  <a:cxn ang="0">
                    <a:pos x="0" y="450"/>
                  </a:cxn>
                  <a:cxn ang="0">
                    <a:pos x="0" y="16"/>
                  </a:cxn>
                  <a:cxn ang="0">
                    <a:pos x="7" y="3"/>
                  </a:cxn>
                  <a:cxn ang="0">
                    <a:pos x="10" y="0"/>
                  </a:cxn>
                </a:cxnLst>
                <a:rect l="0" t="0" r="r" b="b"/>
                <a:pathLst>
                  <a:path w="279" h="463">
                    <a:moveTo>
                      <a:pt x="10" y="0"/>
                    </a:moveTo>
                    <a:lnTo>
                      <a:pt x="38" y="0"/>
                    </a:lnTo>
                    <a:lnTo>
                      <a:pt x="48" y="3"/>
                    </a:lnTo>
                    <a:lnTo>
                      <a:pt x="54" y="16"/>
                    </a:lnTo>
                    <a:lnTo>
                      <a:pt x="54" y="177"/>
                    </a:lnTo>
                    <a:lnTo>
                      <a:pt x="60" y="168"/>
                    </a:lnTo>
                    <a:lnTo>
                      <a:pt x="64" y="162"/>
                    </a:lnTo>
                    <a:lnTo>
                      <a:pt x="70" y="155"/>
                    </a:lnTo>
                    <a:lnTo>
                      <a:pt x="79" y="149"/>
                    </a:lnTo>
                    <a:lnTo>
                      <a:pt x="89" y="139"/>
                    </a:lnTo>
                    <a:lnTo>
                      <a:pt x="114" y="127"/>
                    </a:lnTo>
                    <a:lnTo>
                      <a:pt x="137" y="120"/>
                    </a:lnTo>
                    <a:lnTo>
                      <a:pt x="165" y="117"/>
                    </a:lnTo>
                    <a:lnTo>
                      <a:pt x="197" y="120"/>
                    </a:lnTo>
                    <a:lnTo>
                      <a:pt x="225" y="130"/>
                    </a:lnTo>
                    <a:lnTo>
                      <a:pt x="247" y="146"/>
                    </a:lnTo>
                    <a:lnTo>
                      <a:pt x="266" y="168"/>
                    </a:lnTo>
                    <a:lnTo>
                      <a:pt x="276" y="200"/>
                    </a:lnTo>
                    <a:lnTo>
                      <a:pt x="279" y="234"/>
                    </a:lnTo>
                    <a:lnTo>
                      <a:pt x="279" y="450"/>
                    </a:lnTo>
                    <a:lnTo>
                      <a:pt x="276" y="456"/>
                    </a:lnTo>
                    <a:lnTo>
                      <a:pt x="263" y="463"/>
                    </a:lnTo>
                    <a:lnTo>
                      <a:pt x="244" y="463"/>
                    </a:lnTo>
                    <a:lnTo>
                      <a:pt x="235" y="459"/>
                    </a:lnTo>
                    <a:lnTo>
                      <a:pt x="228" y="456"/>
                    </a:lnTo>
                    <a:lnTo>
                      <a:pt x="225" y="450"/>
                    </a:lnTo>
                    <a:lnTo>
                      <a:pt x="225" y="250"/>
                    </a:lnTo>
                    <a:lnTo>
                      <a:pt x="222" y="215"/>
                    </a:lnTo>
                    <a:lnTo>
                      <a:pt x="209" y="190"/>
                    </a:lnTo>
                    <a:lnTo>
                      <a:pt x="187" y="177"/>
                    </a:lnTo>
                    <a:lnTo>
                      <a:pt x="152" y="171"/>
                    </a:lnTo>
                    <a:lnTo>
                      <a:pt x="140" y="171"/>
                    </a:lnTo>
                    <a:lnTo>
                      <a:pt x="127" y="174"/>
                    </a:lnTo>
                    <a:lnTo>
                      <a:pt x="108" y="181"/>
                    </a:lnTo>
                    <a:lnTo>
                      <a:pt x="76" y="212"/>
                    </a:lnTo>
                    <a:lnTo>
                      <a:pt x="64" y="238"/>
                    </a:lnTo>
                    <a:lnTo>
                      <a:pt x="60" y="253"/>
                    </a:lnTo>
                    <a:lnTo>
                      <a:pt x="54" y="298"/>
                    </a:lnTo>
                    <a:lnTo>
                      <a:pt x="54" y="447"/>
                    </a:lnTo>
                    <a:lnTo>
                      <a:pt x="51" y="453"/>
                    </a:lnTo>
                    <a:lnTo>
                      <a:pt x="48" y="456"/>
                    </a:lnTo>
                    <a:lnTo>
                      <a:pt x="35" y="463"/>
                    </a:lnTo>
                    <a:lnTo>
                      <a:pt x="16" y="463"/>
                    </a:lnTo>
                    <a:lnTo>
                      <a:pt x="10" y="459"/>
                    </a:lnTo>
                    <a:lnTo>
                      <a:pt x="0" y="450"/>
                    </a:lnTo>
                    <a:lnTo>
                      <a:pt x="0" y="16"/>
                    </a:lnTo>
                    <a:lnTo>
                      <a:pt x="7" y="3"/>
                    </a:lnTo>
                    <a:lnTo>
                      <a:pt x="10"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3" name="Freeform 22"/>
              <p:cNvSpPr>
                <a:spLocks noEditPoints="1"/>
              </p:cNvSpPr>
              <p:nvPr/>
            </p:nvSpPr>
            <p:spPr bwMode="black">
              <a:xfrm>
                <a:off x="5746" y="2565"/>
                <a:ext cx="311" cy="354"/>
              </a:xfrm>
              <a:custGeom>
                <a:avLst/>
                <a:gdLst/>
                <a:ahLst/>
                <a:cxnLst>
                  <a:cxn ang="0">
                    <a:pos x="130" y="51"/>
                  </a:cxn>
                  <a:cxn ang="0">
                    <a:pos x="107" y="60"/>
                  </a:cxn>
                  <a:cxn ang="0">
                    <a:pos x="88" y="76"/>
                  </a:cxn>
                  <a:cxn ang="0">
                    <a:pos x="73" y="108"/>
                  </a:cxn>
                  <a:cxn ang="0">
                    <a:pos x="63" y="130"/>
                  </a:cxn>
                  <a:cxn ang="0">
                    <a:pos x="253" y="143"/>
                  </a:cxn>
                  <a:cxn ang="0">
                    <a:pos x="247" y="108"/>
                  </a:cxn>
                  <a:cxn ang="0">
                    <a:pos x="199" y="57"/>
                  </a:cxn>
                  <a:cxn ang="0">
                    <a:pos x="174" y="48"/>
                  </a:cxn>
                  <a:cxn ang="0">
                    <a:pos x="158" y="0"/>
                  </a:cxn>
                  <a:cxn ang="0">
                    <a:pos x="225" y="13"/>
                  </a:cxn>
                  <a:cxn ang="0">
                    <a:pos x="250" y="29"/>
                  </a:cxn>
                  <a:cxn ang="0">
                    <a:pos x="288" y="73"/>
                  </a:cxn>
                  <a:cxn ang="0">
                    <a:pos x="310" y="168"/>
                  </a:cxn>
                  <a:cxn ang="0">
                    <a:pos x="307" y="184"/>
                  </a:cxn>
                  <a:cxn ang="0">
                    <a:pos x="291" y="193"/>
                  </a:cxn>
                  <a:cxn ang="0">
                    <a:pos x="63" y="225"/>
                  </a:cxn>
                  <a:cxn ang="0">
                    <a:pos x="85" y="273"/>
                  </a:cxn>
                  <a:cxn ang="0">
                    <a:pos x="133" y="301"/>
                  </a:cxn>
                  <a:cxn ang="0">
                    <a:pos x="174" y="304"/>
                  </a:cxn>
                  <a:cxn ang="0">
                    <a:pos x="218" y="285"/>
                  </a:cxn>
                  <a:cxn ang="0">
                    <a:pos x="241" y="266"/>
                  </a:cxn>
                  <a:cxn ang="0">
                    <a:pos x="253" y="251"/>
                  </a:cxn>
                  <a:cxn ang="0">
                    <a:pos x="272" y="247"/>
                  </a:cxn>
                  <a:cxn ang="0">
                    <a:pos x="294" y="263"/>
                  </a:cxn>
                  <a:cxn ang="0">
                    <a:pos x="291" y="279"/>
                  </a:cxn>
                  <a:cxn ang="0">
                    <a:pos x="285" y="289"/>
                  </a:cxn>
                  <a:cxn ang="0">
                    <a:pos x="269" y="308"/>
                  </a:cxn>
                  <a:cxn ang="0">
                    <a:pos x="247" y="330"/>
                  </a:cxn>
                  <a:cxn ang="0">
                    <a:pos x="225" y="342"/>
                  </a:cxn>
                  <a:cxn ang="0">
                    <a:pos x="196" y="349"/>
                  </a:cxn>
                  <a:cxn ang="0">
                    <a:pos x="161" y="352"/>
                  </a:cxn>
                  <a:cxn ang="0">
                    <a:pos x="95" y="339"/>
                  </a:cxn>
                  <a:cxn ang="0">
                    <a:pos x="44" y="304"/>
                  </a:cxn>
                  <a:cxn ang="0">
                    <a:pos x="12" y="247"/>
                  </a:cxn>
                  <a:cxn ang="0">
                    <a:pos x="0" y="178"/>
                  </a:cxn>
                  <a:cxn ang="0">
                    <a:pos x="12" y="105"/>
                  </a:cxn>
                  <a:cxn ang="0">
                    <a:pos x="44" y="51"/>
                  </a:cxn>
                  <a:cxn ang="0">
                    <a:pos x="95" y="13"/>
                  </a:cxn>
                  <a:cxn ang="0">
                    <a:pos x="158" y="0"/>
                  </a:cxn>
                </a:cxnLst>
                <a:rect l="0" t="0" r="r" b="b"/>
                <a:pathLst>
                  <a:path w="310" h="352">
                    <a:moveTo>
                      <a:pt x="142" y="48"/>
                    </a:moveTo>
                    <a:lnTo>
                      <a:pt x="130" y="51"/>
                    </a:lnTo>
                    <a:lnTo>
                      <a:pt x="120" y="57"/>
                    </a:lnTo>
                    <a:lnTo>
                      <a:pt x="107" y="60"/>
                    </a:lnTo>
                    <a:lnTo>
                      <a:pt x="98" y="67"/>
                    </a:lnTo>
                    <a:lnTo>
                      <a:pt x="88" y="76"/>
                    </a:lnTo>
                    <a:lnTo>
                      <a:pt x="76" y="95"/>
                    </a:lnTo>
                    <a:lnTo>
                      <a:pt x="73" y="108"/>
                    </a:lnTo>
                    <a:lnTo>
                      <a:pt x="66" y="117"/>
                    </a:lnTo>
                    <a:lnTo>
                      <a:pt x="63" y="130"/>
                    </a:lnTo>
                    <a:lnTo>
                      <a:pt x="63" y="143"/>
                    </a:lnTo>
                    <a:lnTo>
                      <a:pt x="253" y="143"/>
                    </a:lnTo>
                    <a:lnTo>
                      <a:pt x="250" y="124"/>
                    </a:lnTo>
                    <a:lnTo>
                      <a:pt x="247" y="108"/>
                    </a:lnTo>
                    <a:lnTo>
                      <a:pt x="228" y="76"/>
                    </a:lnTo>
                    <a:lnTo>
                      <a:pt x="199" y="57"/>
                    </a:lnTo>
                    <a:lnTo>
                      <a:pt x="187" y="51"/>
                    </a:lnTo>
                    <a:lnTo>
                      <a:pt x="174" y="48"/>
                    </a:lnTo>
                    <a:lnTo>
                      <a:pt x="142" y="48"/>
                    </a:lnTo>
                    <a:close/>
                    <a:moveTo>
                      <a:pt x="158" y="0"/>
                    </a:moveTo>
                    <a:lnTo>
                      <a:pt x="193" y="3"/>
                    </a:lnTo>
                    <a:lnTo>
                      <a:pt x="225" y="13"/>
                    </a:lnTo>
                    <a:lnTo>
                      <a:pt x="237" y="19"/>
                    </a:lnTo>
                    <a:lnTo>
                      <a:pt x="250" y="29"/>
                    </a:lnTo>
                    <a:lnTo>
                      <a:pt x="269" y="48"/>
                    </a:lnTo>
                    <a:lnTo>
                      <a:pt x="288" y="73"/>
                    </a:lnTo>
                    <a:lnTo>
                      <a:pt x="301" y="102"/>
                    </a:lnTo>
                    <a:lnTo>
                      <a:pt x="310" y="168"/>
                    </a:lnTo>
                    <a:lnTo>
                      <a:pt x="310" y="178"/>
                    </a:lnTo>
                    <a:lnTo>
                      <a:pt x="307" y="184"/>
                    </a:lnTo>
                    <a:lnTo>
                      <a:pt x="301" y="190"/>
                    </a:lnTo>
                    <a:lnTo>
                      <a:pt x="291" y="193"/>
                    </a:lnTo>
                    <a:lnTo>
                      <a:pt x="60" y="193"/>
                    </a:lnTo>
                    <a:lnTo>
                      <a:pt x="63" y="225"/>
                    </a:lnTo>
                    <a:lnTo>
                      <a:pt x="73" y="251"/>
                    </a:lnTo>
                    <a:lnTo>
                      <a:pt x="85" y="273"/>
                    </a:lnTo>
                    <a:lnTo>
                      <a:pt x="107" y="292"/>
                    </a:lnTo>
                    <a:lnTo>
                      <a:pt x="133" y="301"/>
                    </a:lnTo>
                    <a:lnTo>
                      <a:pt x="161" y="304"/>
                    </a:lnTo>
                    <a:lnTo>
                      <a:pt x="174" y="304"/>
                    </a:lnTo>
                    <a:lnTo>
                      <a:pt x="212" y="292"/>
                    </a:lnTo>
                    <a:lnTo>
                      <a:pt x="218" y="285"/>
                    </a:lnTo>
                    <a:lnTo>
                      <a:pt x="225" y="282"/>
                    </a:lnTo>
                    <a:lnTo>
                      <a:pt x="241" y="266"/>
                    </a:lnTo>
                    <a:lnTo>
                      <a:pt x="244" y="260"/>
                    </a:lnTo>
                    <a:lnTo>
                      <a:pt x="253" y="251"/>
                    </a:lnTo>
                    <a:lnTo>
                      <a:pt x="260" y="247"/>
                    </a:lnTo>
                    <a:lnTo>
                      <a:pt x="272" y="247"/>
                    </a:lnTo>
                    <a:lnTo>
                      <a:pt x="291" y="257"/>
                    </a:lnTo>
                    <a:lnTo>
                      <a:pt x="294" y="263"/>
                    </a:lnTo>
                    <a:lnTo>
                      <a:pt x="294" y="273"/>
                    </a:lnTo>
                    <a:lnTo>
                      <a:pt x="291" y="279"/>
                    </a:lnTo>
                    <a:lnTo>
                      <a:pt x="288" y="282"/>
                    </a:lnTo>
                    <a:lnTo>
                      <a:pt x="285" y="289"/>
                    </a:lnTo>
                    <a:lnTo>
                      <a:pt x="279" y="298"/>
                    </a:lnTo>
                    <a:lnTo>
                      <a:pt x="269" y="308"/>
                    </a:lnTo>
                    <a:lnTo>
                      <a:pt x="260" y="320"/>
                    </a:lnTo>
                    <a:lnTo>
                      <a:pt x="247" y="330"/>
                    </a:lnTo>
                    <a:lnTo>
                      <a:pt x="237" y="336"/>
                    </a:lnTo>
                    <a:lnTo>
                      <a:pt x="225" y="342"/>
                    </a:lnTo>
                    <a:lnTo>
                      <a:pt x="209" y="346"/>
                    </a:lnTo>
                    <a:lnTo>
                      <a:pt x="196" y="349"/>
                    </a:lnTo>
                    <a:lnTo>
                      <a:pt x="180" y="352"/>
                    </a:lnTo>
                    <a:lnTo>
                      <a:pt x="161" y="352"/>
                    </a:lnTo>
                    <a:lnTo>
                      <a:pt x="126" y="349"/>
                    </a:lnTo>
                    <a:lnTo>
                      <a:pt x="95" y="339"/>
                    </a:lnTo>
                    <a:lnTo>
                      <a:pt x="66" y="323"/>
                    </a:lnTo>
                    <a:lnTo>
                      <a:pt x="44" y="304"/>
                    </a:lnTo>
                    <a:lnTo>
                      <a:pt x="25" y="279"/>
                    </a:lnTo>
                    <a:lnTo>
                      <a:pt x="12" y="247"/>
                    </a:lnTo>
                    <a:lnTo>
                      <a:pt x="3" y="212"/>
                    </a:lnTo>
                    <a:lnTo>
                      <a:pt x="0" y="178"/>
                    </a:lnTo>
                    <a:lnTo>
                      <a:pt x="3" y="140"/>
                    </a:lnTo>
                    <a:lnTo>
                      <a:pt x="12" y="105"/>
                    </a:lnTo>
                    <a:lnTo>
                      <a:pt x="25" y="76"/>
                    </a:lnTo>
                    <a:lnTo>
                      <a:pt x="44" y="51"/>
                    </a:lnTo>
                    <a:lnTo>
                      <a:pt x="66" y="29"/>
                    </a:lnTo>
                    <a:lnTo>
                      <a:pt x="95" y="13"/>
                    </a:lnTo>
                    <a:lnTo>
                      <a:pt x="126" y="3"/>
                    </a:lnTo>
                    <a:lnTo>
                      <a:pt x="158"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4" name="Freeform 23"/>
              <p:cNvSpPr>
                <a:spLocks/>
              </p:cNvSpPr>
              <p:nvPr/>
            </p:nvSpPr>
            <p:spPr bwMode="black">
              <a:xfrm>
                <a:off x="6141" y="2572"/>
                <a:ext cx="177" cy="339"/>
              </a:xfrm>
              <a:custGeom>
                <a:avLst/>
                <a:gdLst/>
                <a:ahLst/>
                <a:cxnLst>
                  <a:cxn ang="0">
                    <a:pos x="15" y="0"/>
                  </a:cxn>
                  <a:cxn ang="0">
                    <a:pos x="34" y="0"/>
                  </a:cxn>
                  <a:cxn ang="0">
                    <a:pos x="41" y="4"/>
                  </a:cxn>
                  <a:cxn ang="0">
                    <a:pos x="44" y="7"/>
                  </a:cxn>
                  <a:cxn ang="0">
                    <a:pos x="50" y="10"/>
                  </a:cxn>
                  <a:cxn ang="0">
                    <a:pos x="53" y="16"/>
                  </a:cxn>
                  <a:cxn ang="0">
                    <a:pos x="53" y="64"/>
                  </a:cxn>
                  <a:cxn ang="0">
                    <a:pos x="63" y="48"/>
                  </a:cxn>
                  <a:cxn ang="0">
                    <a:pos x="72" y="35"/>
                  </a:cxn>
                  <a:cxn ang="0">
                    <a:pos x="98" y="16"/>
                  </a:cxn>
                  <a:cxn ang="0">
                    <a:pos x="123" y="4"/>
                  </a:cxn>
                  <a:cxn ang="0">
                    <a:pos x="152" y="0"/>
                  </a:cxn>
                  <a:cxn ang="0">
                    <a:pos x="161" y="0"/>
                  </a:cxn>
                  <a:cxn ang="0">
                    <a:pos x="168" y="4"/>
                  </a:cxn>
                  <a:cxn ang="0">
                    <a:pos x="171" y="4"/>
                  </a:cxn>
                  <a:cxn ang="0">
                    <a:pos x="174" y="7"/>
                  </a:cxn>
                  <a:cxn ang="0">
                    <a:pos x="180" y="19"/>
                  </a:cxn>
                  <a:cxn ang="0">
                    <a:pos x="180" y="39"/>
                  </a:cxn>
                  <a:cxn ang="0">
                    <a:pos x="174" y="51"/>
                  </a:cxn>
                  <a:cxn ang="0">
                    <a:pos x="168" y="58"/>
                  </a:cxn>
                  <a:cxn ang="0">
                    <a:pos x="152" y="58"/>
                  </a:cxn>
                  <a:cxn ang="0">
                    <a:pos x="117" y="64"/>
                  </a:cxn>
                  <a:cxn ang="0">
                    <a:pos x="88" y="77"/>
                  </a:cxn>
                  <a:cxn ang="0">
                    <a:pos x="69" y="102"/>
                  </a:cxn>
                  <a:cxn ang="0">
                    <a:pos x="57" y="137"/>
                  </a:cxn>
                  <a:cxn ang="0">
                    <a:pos x="53" y="181"/>
                  </a:cxn>
                  <a:cxn ang="0">
                    <a:pos x="53" y="327"/>
                  </a:cxn>
                  <a:cxn ang="0">
                    <a:pos x="47" y="333"/>
                  </a:cxn>
                  <a:cxn ang="0">
                    <a:pos x="34" y="340"/>
                  </a:cxn>
                  <a:cxn ang="0">
                    <a:pos x="19" y="340"/>
                  </a:cxn>
                  <a:cxn ang="0">
                    <a:pos x="6" y="333"/>
                  </a:cxn>
                  <a:cxn ang="0">
                    <a:pos x="3" y="330"/>
                  </a:cxn>
                  <a:cxn ang="0">
                    <a:pos x="0" y="324"/>
                  </a:cxn>
                  <a:cxn ang="0">
                    <a:pos x="0" y="16"/>
                  </a:cxn>
                  <a:cxn ang="0">
                    <a:pos x="3" y="10"/>
                  </a:cxn>
                  <a:cxn ang="0">
                    <a:pos x="9" y="4"/>
                  </a:cxn>
                  <a:cxn ang="0">
                    <a:pos x="15" y="0"/>
                  </a:cxn>
                </a:cxnLst>
                <a:rect l="0" t="0" r="r" b="b"/>
                <a:pathLst>
                  <a:path w="180" h="340">
                    <a:moveTo>
                      <a:pt x="15" y="0"/>
                    </a:moveTo>
                    <a:lnTo>
                      <a:pt x="34" y="0"/>
                    </a:lnTo>
                    <a:lnTo>
                      <a:pt x="41" y="4"/>
                    </a:lnTo>
                    <a:lnTo>
                      <a:pt x="44" y="7"/>
                    </a:lnTo>
                    <a:lnTo>
                      <a:pt x="50" y="10"/>
                    </a:lnTo>
                    <a:lnTo>
                      <a:pt x="53" y="16"/>
                    </a:lnTo>
                    <a:lnTo>
                      <a:pt x="53" y="64"/>
                    </a:lnTo>
                    <a:lnTo>
                      <a:pt x="63" y="48"/>
                    </a:lnTo>
                    <a:lnTo>
                      <a:pt x="72" y="35"/>
                    </a:lnTo>
                    <a:lnTo>
                      <a:pt x="98" y="16"/>
                    </a:lnTo>
                    <a:lnTo>
                      <a:pt x="123" y="4"/>
                    </a:lnTo>
                    <a:lnTo>
                      <a:pt x="152" y="0"/>
                    </a:lnTo>
                    <a:lnTo>
                      <a:pt x="161" y="0"/>
                    </a:lnTo>
                    <a:lnTo>
                      <a:pt x="168" y="4"/>
                    </a:lnTo>
                    <a:lnTo>
                      <a:pt x="171" y="4"/>
                    </a:lnTo>
                    <a:lnTo>
                      <a:pt x="174" y="7"/>
                    </a:lnTo>
                    <a:lnTo>
                      <a:pt x="180" y="19"/>
                    </a:lnTo>
                    <a:lnTo>
                      <a:pt x="180" y="39"/>
                    </a:lnTo>
                    <a:lnTo>
                      <a:pt x="174" y="51"/>
                    </a:lnTo>
                    <a:lnTo>
                      <a:pt x="168" y="58"/>
                    </a:lnTo>
                    <a:lnTo>
                      <a:pt x="152" y="58"/>
                    </a:lnTo>
                    <a:lnTo>
                      <a:pt x="117" y="64"/>
                    </a:lnTo>
                    <a:lnTo>
                      <a:pt x="88" y="77"/>
                    </a:lnTo>
                    <a:lnTo>
                      <a:pt x="69" y="102"/>
                    </a:lnTo>
                    <a:lnTo>
                      <a:pt x="57" y="137"/>
                    </a:lnTo>
                    <a:lnTo>
                      <a:pt x="53" y="181"/>
                    </a:lnTo>
                    <a:lnTo>
                      <a:pt x="53" y="327"/>
                    </a:lnTo>
                    <a:lnTo>
                      <a:pt x="47" y="333"/>
                    </a:lnTo>
                    <a:lnTo>
                      <a:pt x="34" y="340"/>
                    </a:lnTo>
                    <a:lnTo>
                      <a:pt x="19" y="340"/>
                    </a:lnTo>
                    <a:lnTo>
                      <a:pt x="6" y="333"/>
                    </a:lnTo>
                    <a:lnTo>
                      <a:pt x="3" y="330"/>
                    </a:lnTo>
                    <a:lnTo>
                      <a:pt x="0" y="324"/>
                    </a:lnTo>
                    <a:lnTo>
                      <a:pt x="0" y="16"/>
                    </a:lnTo>
                    <a:lnTo>
                      <a:pt x="3" y="10"/>
                    </a:lnTo>
                    <a:lnTo>
                      <a:pt x="9" y="4"/>
                    </a:lnTo>
                    <a:lnTo>
                      <a:pt x="15"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5" name="Freeform 24"/>
              <p:cNvSpPr>
                <a:spLocks noEditPoints="1"/>
              </p:cNvSpPr>
              <p:nvPr/>
            </p:nvSpPr>
            <p:spPr bwMode="black">
              <a:xfrm>
                <a:off x="-3235" y="188"/>
                <a:ext cx="1809" cy="1811"/>
              </a:xfrm>
              <a:custGeom>
                <a:avLst/>
                <a:gdLst/>
                <a:ahLst/>
                <a:cxnLst>
                  <a:cxn ang="0">
                    <a:pos x="805" y="428"/>
                  </a:cxn>
                  <a:cxn ang="0">
                    <a:pos x="631" y="501"/>
                  </a:cxn>
                  <a:cxn ang="0">
                    <a:pos x="497" y="634"/>
                  </a:cxn>
                  <a:cxn ang="0">
                    <a:pos x="424" y="808"/>
                  </a:cxn>
                  <a:cxn ang="0">
                    <a:pos x="424" y="1005"/>
                  </a:cxn>
                  <a:cxn ang="0">
                    <a:pos x="497" y="1176"/>
                  </a:cxn>
                  <a:cxn ang="0">
                    <a:pos x="631" y="1309"/>
                  </a:cxn>
                  <a:cxn ang="0">
                    <a:pos x="805" y="1382"/>
                  </a:cxn>
                  <a:cxn ang="0">
                    <a:pos x="1001" y="1382"/>
                  </a:cxn>
                  <a:cxn ang="0">
                    <a:pos x="1176" y="1309"/>
                  </a:cxn>
                  <a:cxn ang="0">
                    <a:pos x="1309" y="1176"/>
                  </a:cxn>
                  <a:cxn ang="0">
                    <a:pos x="1382" y="1005"/>
                  </a:cxn>
                  <a:cxn ang="0">
                    <a:pos x="1382" y="808"/>
                  </a:cxn>
                  <a:cxn ang="0">
                    <a:pos x="1309" y="634"/>
                  </a:cxn>
                  <a:cxn ang="0">
                    <a:pos x="1176" y="501"/>
                  </a:cxn>
                  <a:cxn ang="0">
                    <a:pos x="1001" y="428"/>
                  </a:cxn>
                  <a:cxn ang="0">
                    <a:pos x="903" y="0"/>
                  </a:cxn>
                  <a:cxn ang="0">
                    <a:pos x="1163" y="38"/>
                  </a:cxn>
                  <a:cxn ang="0">
                    <a:pos x="1394" y="146"/>
                  </a:cxn>
                  <a:cxn ang="0">
                    <a:pos x="1585" y="310"/>
                  </a:cxn>
                  <a:cxn ang="0">
                    <a:pos x="1721" y="523"/>
                  </a:cxn>
                  <a:cxn ang="0">
                    <a:pos x="1797" y="773"/>
                  </a:cxn>
                  <a:cxn ang="0">
                    <a:pos x="1797" y="1040"/>
                  </a:cxn>
                  <a:cxn ang="0">
                    <a:pos x="1721" y="1287"/>
                  </a:cxn>
                  <a:cxn ang="0">
                    <a:pos x="1585" y="1499"/>
                  </a:cxn>
                  <a:cxn ang="0">
                    <a:pos x="1394" y="1664"/>
                  </a:cxn>
                  <a:cxn ang="0">
                    <a:pos x="1163" y="1772"/>
                  </a:cxn>
                  <a:cxn ang="0">
                    <a:pos x="903" y="1810"/>
                  </a:cxn>
                  <a:cxn ang="0">
                    <a:pos x="643" y="1772"/>
                  </a:cxn>
                  <a:cxn ang="0">
                    <a:pos x="412" y="1664"/>
                  </a:cxn>
                  <a:cxn ang="0">
                    <a:pos x="222" y="1499"/>
                  </a:cxn>
                  <a:cxn ang="0">
                    <a:pos x="85" y="1287"/>
                  </a:cxn>
                  <a:cxn ang="0">
                    <a:pos x="9" y="1040"/>
                  </a:cxn>
                  <a:cxn ang="0">
                    <a:pos x="9" y="773"/>
                  </a:cxn>
                  <a:cxn ang="0">
                    <a:pos x="85" y="523"/>
                  </a:cxn>
                  <a:cxn ang="0">
                    <a:pos x="222" y="310"/>
                  </a:cxn>
                  <a:cxn ang="0">
                    <a:pos x="412" y="146"/>
                  </a:cxn>
                  <a:cxn ang="0">
                    <a:pos x="643" y="38"/>
                  </a:cxn>
                  <a:cxn ang="0">
                    <a:pos x="903" y="0"/>
                  </a:cxn>
                </a:cxnLst>
                <a:rect l="0" t="0" r="r" b="b"/>
                <a:pathLst>
                  <a:path w="1807" h="1810">
                    <a:moveTo>
                      <a:pt x="903" y="418"/>
                    </a:moveTo>
                    <a:lnTo>
                      <a:pt x="805" y="428"/>
                    </a:lnTo>
                    <a:lnTo>
                      <a:pt x="713" y="456"/>
                    </a:lnTo>
                    <a:lnTo>
                      <a:pt x="631" y="501"/>
                    </a:lnTo>
                    <a:lnTo>
                      <a:pt x="558" y="561"/>
                    </a:lnTo>
                    <a:lnTo>
                      <a:pt x="497" y="634"/>
                    </a:lnTo>
                    <a:lnTo>
                      <a:pt x="453" y="716"/>
                    </a:lnTo>
                    <a:lnTo>
                      <a:pt x="424" y="808"/>
                    </a:lnTo>
                    <a:lnTo>
                      <a:pt x="415" y="906"/>
                    </a:lnTo>
                    <a:lnTo>
                      <a:pt x="424" y="1005"/>
                    </a:lnTo>
                    <a:lnTo>
                      <a:pt x="453" y="1093"/>
                    </a:lnTo>
                    <a:lnTo>
                      <a:pt x="497" y="1176"/>
                    </a:lnTo>
                    <a:lnTo>
                      <a:pt x="558" y="1249"/>
                    </a:lnTo>
                    <a:lnTo>
                      <a:pt x="631" y="1309"/>
                    </a:lnTo>
                    <a:lnTo>
                      <a:pt x="713" y="1353"/>
                    </a:lnTo>
                    <a:lnTo>
                      <a:pt x="805" y="1382"/>
                    </a:lnTo>
                    <a:lnTo>
                      <a:pt x="903" y="1391"/>
                    </a:lnTo>
                    <a:lnTo>
                      <a:pt x="1001" y="1382"/>
                    </a:lnTo>
                    <a:lnTo>
                      <a:pt x="1093" y="1353"/>
                    </a:lnTo>
                    <a:lnTo>
                      <a:pt x="1176" y="1309"/>
                    </a:lnTo>
                    <a:lnTo>
                      <a:pt x="1249" y="1249"/>
                    </a:lnTo>
                    <a:lnTo>
                      <a:pt x="1309" y="1176"/>
                    </a:lnTo>
                    <a:lnTo>
                      <a:pt x="1353" y="1093"/>
                    </a:lnTo>
                    <a:lnTo>
                      <a:pt x="1382" y="1005"/>
                    </a:lnTo>
                    <a:lnTo>
                      <a:pt x="1391" y="906"/>
                    </a:lnTo>
                    <a:lnTo>
                      <a:pt x="1382" y="808"/>
                    </a:lnTo>
                    <a:lnTo>
                      <a:pt x="1353" y="716"/>
                    </a:lnTo>
                    <a:lnTo>
                      <a:pt x="1309" y="634"/>
                    </a:lnTo>
                    <a:lnTo>
                      <a:pt x="1249" y="561"/>
                    </a:lnTo>
                    <a:lnTo>
                      <a:pt x="1176" y="501"/>
                    </a:lnTo>
                    <a:lnTo>
                      <a:pt x="1093" y="456"/>
                    </a:lnTo>
                    <a:lnTo>
                      <a:pt x="1001" y="428"/>
                    </a:lnTo>
                    <a:lnTo>
                      <a:pt x="903" y="418"/>
                    </a:lnTo>
                    <a:close/>
                    <a:moveTo>
                      <a:pt x="903" y="0"/>
                    </a:moveTo>
                    <a:lnTo>
                      <a:pt x="1036" y="9"/>
                    </a:lnTo>
                    <a:lnTo>
                      <a:pt x="1163" y="38"/>
                    </a:lnTo>
                    <a:lnTo>
                      <a:pt x="1284" y="85"/>
                    </a:lnTo>
                    <a:lnTo>
                      <a:pt x="1394" y="146"/>
                    </a:lnTo>
                    <a:lnTo>
                      <a:pt x="1496" y="222"/>
                    </a:lnTo>
                    <a:lnTo>
                      <a:pt x="1585" y="310"/>
                    </a:lnTo>
                    <a:lnTo>
                      <a:pt x="1661" y="412"/>
                    </a:lnTo>
                    <a:lnTo>
                      <a:pt x="1721" y="523"/>
                    </a:lnTo>
                    <a:lnTo>
                      <a:pt x="1769" y="643"/>
                    </a:lnTo>
                    <a:lnTo>
                      <a:pt x="1797" y="773"/>
                    </a:lnTo>
                    <a:lnTo>
                      <a:pt x="1807" y="906"/>
                    </a:lnTo>
                    <a:lnTo>
                      <a:pt x="1797" y="1040"/>
                    </a:lnTo>
                    <a:lnTo>
                      <a:pt x="1769" y="1166"/>
                    </a:lnTo>
                    <a:lnTo>
                      <a:pt x="1721" y="1287"/>
                    </a:lnTo>
                    <a:lnTo>
                      <a:pt x="1661" y="1398"/>
                    </a:lnTo>
                    <a:lnTo>
                      <a:pt x="1585" y="1499"/>
                    </a:lnTo>
                    <a:lnTo>
                      <a:pt x="1496" y="1588"/>
                    </a:lnTo>
                    <a:lnTo>
                      <a:pt x="1394" y="1664"/>
                    </a:lnTo>
                    <a:lnTo>
                      <a:pt x="1284" y="1724"/>
                    </a:lnTo>
                    <a:lnTo>
                      <a:pt x="1163" y="1772"/>
                    </a:lnTo>
                    <a:lnTo>
                      <a:pt x="1036" y="1800"/>
                    </a:lnTo>
                    <a:lnTo>
                      <a:pt x="903" y="1810"/>
                    </a:lnTo>
                    <a:lnTo>
                      <a:pt x="770" y="1800"/>
                    </a:lnTo>
                    <a:lnTo>
                      <a:pt x="643" y="1772"/>
                    </a:lnTo>
                    <a:lnTo>
                      <a:pt x="523" y="1724"/>
                    </a:lnTo>
                    <a:lnTo>
                      <a:pt x="412" y="1664"/>
                    </a:lnTo>
                    <a:lnTo>
                      <a:pt x="310" y="1588"/>
                    </a:lnTo>
                    <a:lnTo>
                      <a:pt x="222" y="1499"/>
                    </a:lnTo>
                    <a:lnTo>
                      <a:pt x="145" y="1398"/>
                    </a:lnTo>
                    <a:lnTo>
                      <a:pt x="85" y="1287"/>
                    </a:lnTo>
                    <a:lnTo>
                      <a:pt x="38" y="1166"/>
                    </a:lnTo>
                    <a:lnTo>
                      <a:pt x="9" y="1040"/>
                    </a:lnTo>
                    <a:lnTo>
                      <a:pt x="0" y="906"/>
                    </a:lnTo>
                    <a:lnTo>
                      <a:pt x="9" y="773"/>
                    </a:lnTo>
                    <a:lnTo>
                      <a:pt x="38" y="643"/>
                    </a:lnTo>
                    <a:lnTo>
                      <a:pt x="85" y="523"/>
                    </a:lnTo>
                    <a:lnTo>
                      <a:pt x="145" y="412"/>
                    </a:lnTo>
                    <a:lnTo>
                      <a:pt x="222" y="310"/>
                    </a:lnTo>
                    <a:lnTo>
                      <a:pt x="310" y="222"/>
                    </a:lnTo>
                    <a:lnTo>
                      <a:pt x="412" y="146"/>
                    </a:lnTo>
                    <a:lnTo>
                      <a:pt x="523" y="85"/>
                    </a:lnTo>
                    <a:lnTo>
                      <a:pt x="643" y="38"/>
                    </a:lnTo>
                    <a:lnTo>
                      <a:pt x="770" y="9"/>
                    </a:lnTo>
                    <a:lnTo>
                      <a:pt x="903" y="0"/>
                    </a:lnTo>
                    <a:close/>
                  </a:path>
                </a:pathLst>
              </a:custGeom>
              <a:solidFill>
                <a:srgbClr val="FFCC00"/>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6" name="Freeform 25"/>
              <p:cNvSpPr>
                <a:spLocks/>
              </p:cNvSpPr>
              <p:nvPr/>
            </p:nvSpPr>
            <p:spPr bwMode="black">
              <a:xfrm>
                <a:off x="115" y="-229"/>
                <a:ext cx="438" cy="446"/>
              </a:xfrm>
              <a:custGeom>
                <a:avLst/>
                <a:gdLst/>
                <a:ahLst/>
                <a:cxnLst>
                  <a:cxn ang="0">
                    <a:pos x="222" y="0"/>
                  </a:cxn>
                  <a:cxn ang="0">
                    <a:pos x="279" y="6"/>
                  </a:cxn>
                  <a:cxn ang="0">
                    <a:pos x="333" y="28"/>
                  </a:cxn>
                  <a:cxn ang="0">
                    <a:pos x="377" y="63"/>
                  </a:cxn>
                  <a:cxn ang="0">
                    <a:pos x="412" y="108"/>
                  </a:cxn>
                  <a:cxn ang="0">
                    <a:pos x="434" y="161"/>
                  </a:cxn>
                  <a:cxn ang="0">
                    <a:pos x="441" y="219"/>
                  </a:cxn>
                  <a:cxn ang="0">
                    <a:pos x="434" y="279"/>
                  </a:cxn>
                  <a:cxn ang="0">
                    <a:pos x="412" y="329"/>
                  </a:cxn>
                  <a:cxn ang="0">
                    <a:pos x="377" y="377"/>
                  </a:cxn>
                  <a:cxn ang="0">
                    <a:pos x="333" y="412"/>
                  </a:cxn>
                  <a:cxn ang="0">
                    <a:pos x="279" y="434"/>
                  </a:cxn>
                  <a:cxn ang="0">
                    <a:pos x="222" y="440"/>
                  </a:cxn>
                  <a:cxn ang="0">
                    <a:pos x="162" y="434"/>
                  </a:cxn>
                  <a:cxn ang="0">
                    <a:pos x="111" y="412"/>
                  </a:cxn>
                  <a:cxn ang="0">
                    <a:pos x="64" y="377"/>
                  </a:cxn>
                  <a:cxn ang="0">
                    <a:pos x="29" y="329"/>
                  </a:cxn>
                  <a:cxn ang="0">
                    <a:pos x="6" y="279"/>
                  </a:cxn>
                  <a:cxn ang="0">
                    <a:pos x="0" y="219"/>
                  </a:cxn>
                  <a:cxn ang="0">
                    <a:pos x="6" y="161"/>
                  </a:cxn>
                  <a:cxn ang="0">
                    <a:pos x="29" y="108"/>
                  </a:cxn>
                  <a:cxn ang="0">
                    <a:pos x="64" y="63"/>
                  </a:cxn>
                  <a:cxn ang="0">
                    <a:pos x="111" y="28"/>
                  </a:cxn>
                  <a:cxn ang="0">
                    <a:pos x="162" y="6"/>
                  </a:cxn>
                  <a:cxn ang="0">
                    <a:pos x="222" y="0"/>
                  </a:cxn>
                </a:cxnLst>
                <a:rect l="0" t="0" r="r" b="b"/>
                <a:pathLst>
                  <a:path w="441" h="440">
                    <a:moveTo>
                      <a:pt x="222" y="0"/>
                    </a:moveTo>
                    <a:lnTo>
                      <a:pt x="279" y="6"/>
                    </a:lnTo>
                    <a:lnTo>
                      <a:pt x="333" y="28"/>
                    </a:lnTo>
                    <a:lnTo>
                      <a:pt x="377" y="63"/>
                    </a:lnTo>
                    <a:lnTo>
                      <a:pt x="412" y="108"/>
                    </a:lnTo>
                    <a:lnTo>
                      <a:pt x="434" y="161"/>
                    </a:lnTo>
                    <a:lnTo>
                      <a:pt x="441" y="219"/>
                    </a:lnTo>
                    <a:lnTo>
                      <a:pt x="434" y="279"/>
                    </a:lnTo>
                    <a:lnTo>
                      <a:pt x="412" y="329"/>
                    </a:lnTo>
                    <a:lnTo>
                      <a:pt x="377" y="377"/>
                    </a:lnTo>
                    <a:lnTo>
                      <a:pt x="333" y="412"/>
                    </a:lnTo>
                    <a:lnTo>
                      <a:pt x="279" y="434"/>
                    </a:lnTo>
                    <a:lnTo>
                      <a:pt x="222" y="440"/>
                    </a:lnTo>
                    <a:lnTo>
                      <a:pt x="162" y="434"/>
                    </a:lnTo>
                    <a:lnTo>
                      <a:pt x="111" y="412"/>
                    </a:lnTo>
                    <a:lnTo>
                      <a:pt x="64" y="377"/>
                    </a:lnTo>
                    <a:lnTo>
                      <a:pt x="29" y="329"/>
                    </a:lnTo>
                    <a:lnTo>
                      <a:pt x="6" y="279"/>
                    </a:lnTo>
                    <a:lnTo>
                      <a:pt x="0" y="219"/>
                    </a:lnTo>
                    <a:lnTo>
                      <a:pt x="6" y="161"/>
                    </a:lnTo>
                    <a:lnTo>
                      <a:pt x="29" y="108"/>
                    </a:lnTo>
                    <a:lnTo>
                      <a:pt x="64" y="63"/>
                    </a:lnTo>
                    <a:lnTo>
                      <a:pt x="111" y="28"/>
                    </a:lnTo>
                    <a:lnTo>
                      <a:pt x="162" y="6"/>
                    </a:lnTo>
                    <a:lnTo>
                      <a:pt x="222" y="0"/>
                    </a:lnTo>
                    <a:close/>
                  </a:path>
                </a:pathLst>
              </a:custGeom>
              <a:solidFill>
                <a:srgbClr val="FFCC00"/>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7" name="Freeform 26"/>
              <p:cNvSpPr>
                <a:spLocks noEditPoints="1"/>
              </p:cNvSpPr>
              <p:nvPr/>
            </p:nvSpPr>
            <p:spPr bwMode="black">
              <a:xfrm>
                <a:off x="-1320" y="210"/>
                <a:ext cx="1314" cy="1323"/>
              </a:xfrm>
              <a:custGeom>
                <a:avLst/>
                <a:gdLst/>
                <a:ahLst/>
                <a:cxnLst>
                  <a:cxn ang="0">
                    <a:pos x="596" y="384"/>
                  </a:cxn>
                  <a:cxn ang="0">
                    <a:pos x="482" y="441"/>
                  </a:cxn>
                  <a:cxn ang="0">
                    <a:pos x="403" y="536"/>
                  </a:cxn>
                  <a:cxn ang="0">
                    <a:pos x="374" y="663"/>
                  </a:cxn>
                  <a:cxn ang="0">
                    <a:pos x="403" y="786"/>
                  </a:cxn>
                  <a:cxn ang="0">
                    <a:pos x="482" y="885"/>
                  </a:cxn>
                  <a:cxn ang="0">
                    <a:pos x="596" y="942"/>
                  </a:cxn>
                  <a:cxn ang="0">
                    <a:pos x="726" y="942"/>
                  </a:cxn>
                  <a:cxn ang="0">
                    <a:pos x="837" y="885"/>
                  </a:cxn>
                  <a:cxn ang="0">
                    <a:pos x="916" y="786"/>
                  </a:cxn>
                  <a:cxn ang="0">
                    <a:pos x="945" y="663"/>
                  </a:cxn>
                  <a:cxn ang="0">
                    <a:pos x="916" y="536"/>
                  </a:cxn>
                  <a:cxn ang="0">
                    <a:pos x="837" y="441"/>
                  </a:cxn>
                  <a:cxn ang="0">
                    <a:pos x="726" y="384"/>
                  </a:cxn>
                  <a:cxn ang="0">
                    <a:pos x="660" y="0"/>
                  </a:cxn>
                  <a:cxn ang="0">
                    <a:pos x="869" y="35"/>
                  </a:cxn>
                  <a:cxn ang="0">
                    <a:pos x="1050" y="127"/>
                  </a:cxn>
                  <a:cxn ang="0">
                    <a:pos x="1192" y="273"/>
                  </a:cxn>
                  <a:cxn ang="0">
                    <a:pos x="1284" y="453"/>
                  </a:cxn>
                  <a:cxn ang="0">
                    <a:pos x="1319" y="663"/>
                  </a:cxn>
                  <a:cxn ang="0">
                    <a:pos x="1284" y="869"/>
                  </a:cxn>
                  <a:cxn ang="0">
                    <a:pos x="1192" y="1049"/>
                  </a:cxn>
                  <a:cxn ang="0">
                    <a:pos x="1050" y="1195"/>
                  </a:cxn>
                  <a:cxn ang="0">
                    <a:pos x="869" y="1287"/>
                  </a:cxn>
                  <a:cxn ang="0">
                    <a:pos x="660" y="1322"/>
                  </a:cxn>
                  <a:cxn ang="0">
                    <a:pos x="450" y="1287"/>
                  </a:cxn>
                  <a:cxn ang="0">
                    <a:pos x="270" y="1195"/>
                  </a:cxn>
                  <a:cxn ang="0">
                    <a:pos x="127" y="1049"/>
                  </a:cxn>
                  <a:cxn ang="0">
                    <a:pos x="35" y="869"/>
                  </a:cxn>
                  <a:cxn ang="0">
                    <a:pos x="0" y="663"/>
                  </a:cxn>
                  <a:cxn ang="0">
                    <a:pos x="35" y="453"/>
                  </a:cxn>
                  <a:cxn ang="0">
                    <a:pos x="127" y="273"/>
                  </a:cxn>
                  <a:cxn ang="0">
                    <a:pos x="270" y="127"/>
                  </a:cxn>
                  <a:cxn ang="0">
                    <a:pos x="450" y="35"/>
                  </a:cxn>
                  <a:cxn ang="0">
                    <a:pos x="660" y="0"/>
                  </a:cxn>
                </a:cxnLst>
                <a:rect l="0" t="0" r="r" b="b"/>
                <a:pathLst>
                  <a:path w="1319" h="1322">
                    <a:moveTo>
                      <a:pt x="660" y="377"/>
                    </a:moveTo>
                    <a:lnTo>
                      <a:pt x="596" y="384"/>
                    </a:lnTo>
                    <a:lnTo>
                      <a:pt x="536" y="406"/>
                    </a:lnTo>
                    <a:lnTo>
                      <a:pt x="482" y="441"/>
                    </a:lnTo>
                    <a:lnTo>
                      <a:pt x="438" y="485"/>
                    </a:lnTo>
                    <a:lnTo>
                      <a:pt x="403" y="536"/>
                    </a:lnTo>
                    <a:lnTo>
                      <a:pt x="381" y="596"/>
                    </a:lnTo>
                    <a:lnTo>
                      <a:pt x="374" y="663"/>
                    </a:lnTo>
                    <a:lnTo>
                      <a:pt x="381" y="726"/>
                    </a:lnTo>
                    <a:lnTo>
                      <a:pt x="403" y="786"/>
                    </a:lnTo>
                    <a:lnTo>
                      <a:pt x="438" y="840"/>
                    </a:lnTo>
                    <a:lnTo>
                      <a:pt x="482" y="885"/>
                    </a:lnTo>
                    <a:lnTo>
                      <a:pt x="536" y="919"/>
                    </a:lnTo>
                    <a:lnTo>
                      <a:pt x="596" y="942"/>
                    </a:lnTo>
                    <a:lnTo>
                      <a:pt x="660" y="948"/>
                    </a:lnTo>
                    <a:lnTo>
                      <a:pt x="726" y="942"/>
                    </a:lnTo>
                    <a:lnTo>
                      <a:pt x="786" y="919"/>
                    </a:lnTo>
                    <a:lnTo>
                      <a:pt x="837" y="885"/>
                    </a:lnTo>
                    <a:lnTo>
                      <a:pt x="882" y="840"/>
                    </a:lnTo>
                    <a:lnTo>
                      <a:pt x="916" y="786"/>
                    </a:lnTo>
                    <a:lnTo>
                      <a:pt x="939" y="726"/>
                    </a:lnTo>
                    <a:lnTo>
                      <a:pt x="945" y="663"/>
                    </a:lnTo>
                    <a:lnTo>
                      <a:pt x="939" y="596"/>
                    </a:lnTo>
                    <a:lnTo>
                      <a:pt x="916" y="536"/>
                    </a:lnTo>
                    <a:lnTo>
                      <a:pt x="882" y="485"/>
                    </a:lnTo>
                    <a:lnTo>
                      <a:pt x="837" y="441"/>
                    </a:lnTo>
                    <a:lnTo>
                      <a:pt x="786" y="406"/>
                    </a:lnTo>
                    <a:lnTo>
                      <a:pt x="726" y="384"/>
                    </a:lnTo>
                    <a:lnTo>
                      <a:pt x="660" y="377"/>
                    </a:lnTo>
                    <a:close/>
                    <a:moveTo>
                      <a:pt x="660" y="0"/>
                    </a:moveTo>
                    <a:lnTo>
                      <a:pt x="767" y="10"/>
                    </a:lnTo>
                    <a:lnTo>
                      <a:pt x="869" y="35"/>
                    </a:lnTo>
                    <a:lnTo>
                      <a:pt x="964" y="73"/>
                    </a:lnTo>
                    <a:lnTo>
                      <a:pt x="1050" y="127"/>
                    </a:lnTo>
                    <a:lnTo>
                      <a:pt x="1126" y="194"/>
                    </a:lnTo>
                    <a:lnTo>
                      <a:pt x="1192" y="273"/>
                    </a:lnTo>
                    <a:lnTo>
                      <a:pt x="1246" y="358"/>
                    </a:lnTo>
                    <a:lnTo>
                      <a:pt x="1284" y="453"/>
                    </a:lnTo>
                    <a:lnTo>
                      <a:pt x="1309" y="555"/>
                    </a:lnTo>
                    <a:lnTo>
                      <a:pt x="1319" y="663"/>
                    </a:lnTo>
                    <a:lnTo>
                      <a:pt x="1309" y="770"/>
                    </a:lnTo>
                    <a:lnTo>
                      <a:pt x="1284" y="869"/>
                    </a:lnTo>
                    <a:lnTo>
                      <a:pt x="1246" y="964"/>
                    </a:lnTo>
                    <a:lnTo>
                      <a:pt x="1192" y="1049"/>
                    </a:lnTo>
                    <a:lnTo>
                      <a:pt x="1126" y="1129"/>
                    </a:lnTo>
                    <a:lnTo>
                      <a:pt x="1050" y="1195"/>
                    </a:lnTo>
                    <a:lnTo>
                      <a:pt x="964" y="1249"/>
                    </a:lnTo>
                    <a:lnTo>
                      <a:pt x="869" y="1287"/>
                    </a:lnTo>
                    <a:lnTo>
                      <a:pt x="767" y="1312"/>
                    </a:lnTo>
                    <a:lnTo>
                      <a:pt x="660" y="1322"/>
                    </a:lnTo>
                    <a:lnTo>
                      <a:pt x="552" y="1312"/>
                    </a:lnTo>
                    <a:lnTo>
                      <a:pt x="450" y="1287"/>
                    </a:lnTo>
                    <a:lnTo>
                      <a:pt x="355" y="1249"/>
                    </a:lnTo>
                    <a:lnTo>
                      <a:pt x="270" y="1195"/>
                    </a:lnTo>
                    <a:lnTo>
                      <a:pt x="194" y="1129"/>
                    </a:lnTo>
                    <a:lnTo>
                      <a:pt x="127" y="1049"/>
                    </a:lnTo>
                    <a:lnTo>
                      <a:pt x="73" y="964"/>
                    </a:lnTo>
                    <a:lnTo>
                      <a:pt x="35" y="869"/>
                    </a:lnTo>
                    <a:lnTo>
                      <a:pt x="10" y="770"/>
                    </a:lnTo>
                    <a:lnTo>
                      <a:pt x="0" y="663"/>
                    </a:lnTo>
                    <a:lnTo>
                      <a:pt x="10" y="555"/>
                    </a:lnTo>
                    <a:lnTo>
                      <a:pt x="35" y="453"/>
                    </a:lnTo>
                    <a:lnTo>
                      <a:pt x="73" y="358"/>
                    </a:lnTo>
                    <a:lnTo>
                      <a:pt x="127" y="273"/>
                    </a:lnTo>
                    <a:lnTo>
                      <a:pt x="194" y="194"/>
                    </a:lnTo>
                    <a:lnTo>
                      <a:pt x="270" y="127"/>
                    </a:lnTo>
                    <a:lnTo>
                      <a:pt x="355" y="73"/>
                    </a:lnTo>
                    <a:lnTo>
                      <a:pt x="450" y="35"/>
                    </a:lnTo>
                    <a:lnTo>
                      <a:pt x="552" y="10"/>
                    </a:lnTo>
                    <a:lnTo>
                      <a:pt x="660" y="0"/>
                    </a:lnTo>
                    <a:close/>
                  </a:path>
                </a:pathLst>
              </a:custGeom>
              <a:solidFill>
                <a:srgbClr val="FFCC00"/>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8" name="Freeform 27"/>
              <p:cNvSpPr>
                <a:spLocks/>
              </p:cNvSpPr>
              <p:nvPr/>
            </p:nvSpPr>
            <p:spPr bwMode="black">
              <a:xfrm>
                <a:off x="136" y="401"/>
                <a:ext cx="396" cy="1570"/>
              </a:xfrm>
              <a:custGeom>
                <a:avLst/>
                <a:gdLst/>
                <a:ahLst/>
                <a:cxnLst>
                  <a:cxn ang="0">
                    <a:pos x="0" y="0"/>
                  </a:cxn>
                  <a:cxn ang="0">
                    <a:pos x="99" y="13"/>
                  </a:cxn>
                  <a:cxn ang="0">
                    <a:pos x="197" y="16"/>
                  </a:cxn>
                  <a:cxn ang="0">
                    <a:pos x="298" y="13"/>
                  </a:cxn>
                  <a:cxn ang="0">
                    <a:pos x="397" y="0"/>
                  </a:cxn>
                  <a:cxn ang="0">
                    <a:pos x="397" y="1566"/>
                  </a:cxn>
                  <a:cxn ang="0">
                    <a:pos x="0" y="1566"/>
                  </a:cxn>
                  <a:cxn ang="0">
                    <a:pos x="0" y="0"/>
                  </a:cxn>
                </a:cxnLst>
                <a:rect l="0" t="0" r="r" b="b"/>
                <a:pathLst>
                  <a:path w="397" h="1566">
                    <a:moveTo>
                      <a:pt x="0" y="0"/>
                    </a:moveTo>
                    <a:lnTo>
                      <a:pt x="99" y="13"/>
                    </a:lnTo>
                    <a:lnTo>
                      <a:pt x="197" y="16"/>
                    </a:lnTo>
                    <a:lnTo>
                      <a:pt x="298" y="13"/>
                    </a:lnTo>
                    <a:lnTo>
                      <a:pt x="397" y="0"/>
                    </a:lnTo>
                    <a:lnTo>
                      <a:pt x="397" y="1566"/>
                    </a:lnTo>
                    <a:lnTo>
                      <a:pt x="0" y="1566"/>
                    </a:lnTo>
                    <a:lnTo>
                      <a:pt x="0" y="0"/>
                    </a:lnTo>
                    <a:close/>
                  </a:path>
                </a:pathLst>
              </a:custGeom>
              <a:solidFill>
                <a:srgbClr val="FFCC00"/>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29" name="Freeform 28"/>
              <p:cNvSpPr>
                <a:spLocks/>
              </p:cNvSpPr>
              <p:nvPr/>
            </p:nvSpPr>
            <p:spPr bwMode="black">
              <a:xfrm>
                <a:off x="644" y="188"/>
                <a:ext cx="1526" cy="1811"/>
              </a:xfrm>
              <a:custGeom>
                <a:avLst/>
                <a:gdLst/>
                <a:ahLst/>
                <a:cxnLst>
                  <a:cxn ang="0">
                    <a:pos x="1020" y="9"/>
                  </a:cxn>
                  <a:cxn ang="0">
                    <a:pos x="1242" y="66"/>
                  </a:cxn>
                  <a:cxn ang="0">
                    <a:pos x="1439" y="177"/>
                  </a:cxn>
                  <a:cxn ang="0">
                    <a:pos x="1451" y="330"/>
                  </a:cxn>
                  <a:cxn ang="0">
                    <a:pos x="1331" y="510"/>
                  </a:cxn>
                  <a:cxn ang="0">
                    <a:pos x="1230" y="545"/>
                  </a:cxn>
                  <a:cxn ang="0">
                    <a:pos x="1081" y="453"/>
                  </a:cxn>
                  <a:cxn ang="0">
                    <a:pos x="903" y="418"/>
                  </a:cxn>
                  <a:cxn ang="0">
                    <a:pos x="713" y="456"/>
                  </a:cxn>
                  <a:cxn ang="0">
                    <a:pos x="557" y="561"/>
                  </a:cxn>
                  <a:cxn ang="0">
                    <a:pos x="453" y="716"/>
                  </a:cxn>
                  <a:cxn ang="0">
                    <a:pos x="415" y="906"/>
                  </a:cxn>
                  <a:cxn ang="0">
                    <a:pos x="453" y="1093"/>
                  </a:cxn>
                  <a:cxn ang="0">
                    <a:pos x="557" y="1249"/>
                  </a:cxn>
                  <a:cxn ang="0">
                    <a:pos x="713" y="1353"/>
                  </a:cxn>
                  <a:cxn ang="0">
                    <a:pos x="903" y="1391"/>
                  </a:cxn>
                  <a:cxn ang="0">
                    <a:pos x="1084" y="1356"/>
                  </a:cxn>
                  <a:cxn ang="0">
                    <a:pos x="1233" y="1261"/>
                  </a:cxn>
                  <a:cxn ang="0">
                    <a:pos x="1334" y="1296"/>
                  </a:cxn>
                  <a:cxn ang="0">
                    <a:pos x="1455" y="1480"/>
                  </a:cxn>
                  <a:cxn ang="0">
                    <a:pos x="1442" y="1632"/>
                  </a:cxn>
                  <a:cxn ang="0">
                    <a:pos x="1245" y="1743"/>
                  </a:cxn>
                  <a:cxn ang="0">
                    <a:pos x="1020" y="1803"/>
                  </a:cxn>
                  <a:cxn ang="0">
                    <a:pos x="770" y="1800"/>
                  </a:cxn>
                  <a:cxn ang="0">
                    <a:pos x="523" y="1724"/>
                  </a:cxn>
                  <a:cxn ang="0">
                    <a:pos x="310" y="1588"/>
                  </a:cxn>
                  <a:cxn ang="0">
                    <a:pos x="145" y="1398"/>
                  </a:cxn>
                  <a:cxn ang="0">
                    <a:pos x="38" y="1166"/>
                  </a:cxn>
                  <a:cxn ang="0">
                    <a:pos x="0" y="906"/>
                  </a:cxn>
                  <a:cxn ang="0">
                    <a:pos x="38" y="643"/>
                  </a:cxn>
                  <a:cxn ang="0">
                    <a:pos x="145" y="412"/>
                  </a:cxn>
                  <a:cxn ang="0">
                    <a:pos x="310" y="222"/>
                  </a:cxn>
                  <a:cxn ang="0">
                    <a:pos x="523" y="85"/>
                  </a:cxn>
                  <a:cxn ang="0">
                    <a:pos x="770" y="9"/>
                  </a:cxn>
                </a:cxnLst>
                <a:rect l="0" t="0" r="r" b="b"/>
                <a:pathLst>
                  <a:path w="1528" h="1810">
                    <a:moveTo>
                      <a:pt x="903" y="0"/>
                    </a:moveTo>
                    <a:lnTo>
                      <a:pt x="1020" y="9"/>
                    </a:lnTo>
                    <a:lnTo>
                      <a:pt x="1134" y="32"/>
                    </a:lnTo>
                    <a:lnTo>
                      <a:pt x="1242" y="66"/>
                    </a:lnTo>
                    <a:lnTo>
                      <a:pt x="1344" y="117"/>
                    </a:lnTo>
                    <a:lnTo>
                      <a:pt x="1439" y="177"/>
                    </a:lnTo>
                    <a:lnTo>
                      <a:pt x="1524" y="250"/>
                    </a:lnTo>
                    <a:lnTo>
                      <a:pt x="1451" y="330"/>
                    </a:lnTo>
                    <a:lnTo>
                      <a:pt x="1385" y="415"/>
                    </a:lnTo>
                    <a:lnTo>
                      <a:pt x="1331" y="510"/>
                    </a:lnTo>
                    <a:lnTo>
                      <a:pt x="1290" y="612"/>
                    </a:lnTo>
                    <a:lnTo>
                      <a:pt x="1230" y="545"/>
                    </a:lnTo>
                    <a:lnTo>
                      <a:pt x="1160" y="494"/>
                    </a:lnTo>
                    <a:lnTo>
                      <a:pt x="1081" y="453"/>
                    </a:lnTo>
                    <a:lnTo>
                      <a:pt x="995" y="428"/>
                    </a:lnTo>
                    <a:lnTo>
                      <a:pt x="903" y="418"/>
                    </a:lnTo>
                    <a:lnTo>
                      <a:pt x="805" y="428"/>
                    </a:lnTo>
                    <a:lnTo>
                      <a:pt x="713" y="456"/>
                    </a:lnTo>
                    <a:lnTo>
                      <a:pt x="630" y="501"/>
                    </a:lnTo>
                    <a:lnTo>
                      <a:pt x="557" y="561"/>
                    </a:lnTo>
                    <a:lnTo>
                      <a:pt x="497" y="634"/>
                    </a:lnTo>
                    <a:lnTo>
                      <a:pt x="453" y="716"/>
                    </a:lnTo>
                    <a:lnTo>
                      <a:pt x="424" y="808"/>
                    </a:lnTo>
                    <a:lnTo>
                      <a:pt x="415" y="906"/>
                    </a:lnTo>
                    <a:lnTo>
                      <a:pt x="424" y="1005"/>
                    </a:lnTo>
                    <a:lnTo>
                      <a:pt x="453" y="1093"/>
                    </a:lnTo>
                    <a:lnTo>
                      <a:pt x="497" y="1176"/>
                    </a:lnTo>
                    <a:lnTo>
                      <a:pt x="557" y="1249"/>
                    </a:lnTo>
                    <a:lnTo>
                      <a:pt x="630" y="1309"/>
                    </a:lnTo>
                    <a:lnTo>
                      <a:pt x="713" y="1353"/>
                    </a:lnTo>
                    <a:lnTo>
                      <a:pt x="805" y="1382"/>
                    </a:lnTo>
                    <a:lnTo>
                      <a:pt x="903" y="1391"/>
                    </a:lnTo>
                    <a:lnTo>
                      <a:pt x="995" y="1382"/>
                    </a:lnTo>
                    <a:lnTo>
                      <a:pt x="1084" y="1356"/>
                    </a:lnTo>
                    <a:lnTo>
                      <a:pt x="1163" y="1315"/>
                    </a:lnTo>
                    <a:lnTo>
                      <a:pt x="1233" y="1261"/>
                    </a:lnTo>
                    <a:lnTo>
                      <a:pt x="1293" y="1195"/>
                    </a:lnTo>
                    <a:lnTo>
                      <a:pt x="1334" y="1296"/>
                    </a:lnTo>
                    <a:lnTo>
                      <a:pt x="1388" y="1391"/>
                    </a:lnTo>
                    <a:lnTo>
                      <a:pt x="1455" y="1480"/>
                    </a:lnTo>
                    <a:lnTo>
                      <a:pt x="1528" y="1559"/>
                    </a:lnTo>
                    <a:lnTo>
                      <a:pt x="1442" y="1632"/>
                    </a:lnTo>
                    <a:lnTo>
                      <a:pt x="1347" y="1692"/>
                    </a:lnTo>
                    <a:lnTo>
                      <a:pt x="1245" y="1743"/>
                    </a:lnTo>
                    <a:lnTo>
                      <a:pt x="1134" y="1778"/>
                    </a:lnTo>
                    <a:lnTo>
                      <a:pt x="1020" y="1803"/>
                    </a:lnTo>
                    <a:lnTo>
                      <a:pt x="903" y="1810"/>
                    </a:lnTo>
                    <a:lnTo>
                      <a:pt x="770" y="1800"/>
                    </a:lnTo>
                    <a:lnTo>
                      <a:pt x="643" y="1772"/>
                    </a:lnTo>
                    <a:lnTo>
                      <a:pt x="523" y="1724"/>
                    </a:lnTo>
                    <a:lnTo>
                      <a:pt x="412" y="1664"/>
                    </a:lnTo>
                    <a:lnTo>
                      <a:pt x="310" y="1588"/>
                    </a:lnTo>
                    <a:lnTo>
                      <a:pt x="221" y="1499"/>
                    </a:lnTo>
                    <a:lnTo>
                      <a:pt x="145" y="1398"/>
                    </a:lnTo>
                    <a:lnTo>
                      <a:pt x="85" y="1287"/>
                    </a:lnTo>
                    <a:lnTo>
                      <a:pt x="38" y="1166"/>
                    </a:lnTo>
                    <a:lnTo>
                      <a:pt x="9" y="1040"/>
                    </a:lnTo>
                    <a:lnTo>
                      <a:pt x="0" y="906"/>
                    </a:lnTo>
                    <a:lnTo>
                      <a:pt x="9" y="773"/>
                    </a:lnTo>
                    <a:lnTo>
                      <a:pt x="38" y="643"/>
                    </a:lnTo>
                    <a:lnTo>
                      <a:pt x="85" y="523"/>
                    </a:lnTo>
                    <a:lnTo>
                      <a:pt x="145" y="412"/>
                    </a:lnTo>
                    <a:lnTo>
                      <a:pt x="221" y="310"/>
                    </a:lnTo>
                    <a:lnTo>
                      <a:pt x="310" y="222"/>
                    </a:lnTo>
                    <a:lnTo>
                      <a:pt x="412" y="146"/>
                    </a:lnTo>
                    <a:lnTo>
                      <a:pt x="523" y="85"/>
                    </a:lnTo>
                    <a:lnTo>
                      <a:pt x="643" y="38"/>
                    </a:lnTo>
                    <a:lnTo>
                      <a:pt x="770" y="9"/>
                    </a:lnTo>
                    <a:lnTo>
                      <a:pt x="903" y="0"/>
                    </a:lnTo>
                    <a:close/>
                  </a:path>
                </a:pathLst>
              </a:custGeom>
              <a:solidFill>
                <a:srgbClr val="FFCC00"/>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30" name="Freeform 29"/>
              <p:cNvSpPr>
                <a:spLocks noEditPoints="1"/>
              </p:cNvSpPr>
              <p:nvPr/>
            </p:nvSpPr>
            <p:spPr bwMode="black">
              <a:xfrm>
                <a:off x="-2012" y="1610"/>
                <a:ext cx="2169" cy="2171"/>
              </a:xfrm>
              <a:custGeom>
                <a:avLst/>
                <a:gdLst/>
                <a:ahLst/>
                <a:cxnLst>
                  <a:cxn ang="0">
                    <a:pos x="977" y="425"/>
                  </a:cxn>
                  <a:cxn ang="0">
                    <a:pos x="777" y="488"/>
                  </a:cxn>
                  <a:cxn ang="0">
                    <a:pos x="612" y="612"/>
                  </a:cxn>
                  <a:cxn ang="0">
                    <a:pos x="492" y="777"/>
                  </a:cxn>
                  <a:cxn ang="0">
                    <a:pos x="425" y="976"/>
                  </a:cxn>
                  <a:cxn ang="0">
                    <a:pos x="425" y="1192"/>
                  </a:cxn>
                  <a:cxn ang="0">
                    <a:pos x="492" y="1392"/>
                  </a:cxn>
                  <a:cxn ang="0">
                    <a:pos x="612" y="1557"/>
                  </a:cxn>
                  <a:cxn ang="0">
                    <a:pos x="777" y="1677"/>
                  </a:cxn>
                  <a:cxn ang="0">
                    <a:pos x="977" y="1744"/>
                  </a:cxn>
                  <a:cxn ang="0">
                    <a:pos x="1192" y="1744"/>
                  </a:cxn>
                  <a:cxn ang="0">
                    <a:pos x="1392" y="1677"/>
                  </a:cxn>
                  <a:cxn ang="0">
                    <a:pos x="1557" y="1557"/>
                  </a:cxn>
                  <a:cxn ang="0">
                    <a:pos x="1680" y="1392"/>
                  </a:cxn>
                  <a:cxn ang="0">
                    <a:pos x="1744" y="1192"/>
                  </a:cxn>
                  <a:cxn ang="0">
                    <a:pos x="1744" y="976"/>
                  </a:cxn>
                  <a:cxn ang="0">
                    <a:pos x="1680" y="777"/>
                  </a:cxn>
                  <a:cxn ang="0">
                    <a:pos x="1557" y="612"/>
                  </a:cxn>
                  <a:cxn ang="0">
                    <a:pos x="1392" y="488"/>
                  </a:cxn>
                  <a:cxn ang="0">
                    <a:pos x="1192" y="425"/>
                  </a:cxn>
                  <a:cxn ang="0">
                    <a:pos x="1084" y="0"/>
                  </a:cxn>
                  <a:cxn ang="0">
                    <a:pos x="1373" y="38"/>
                  </a:cxn>
                  <a:cxn ang="0">
                    <a:pos x="1633" y="149"/>
                  </a:cxn>
                  <a:cxn ang="0">
                    <a:pos x="1851" y="317"/>
                  </a:cxn>
                  <a:cxn ang="0">
                    <a:pos x="2020" y="536"/>
                  </a:cxn>
                  <a:cxn ang="0">
                    <a:pos x="2130" y="796"/>
                  </a:cxn>
                  <a:cxn ang="0">
                    <a:pos x="2169" y="1084"/>
                  </a:cxn>
                  <a:cxn ang="0">
                    <a:pos x="2130" y="1373"/>
                  </a:cxn>
                  <a:cxn ang="0">
                    <a:pos x="2020" y="1629"/>
                  </a:cxn>
                  <a:cxn ang="0">
                    <a:pos x="1851" y="1851"/>
                  </a:cxn>
                  <a:cxn ang="0">
                    <a:pos x="1633" y="2019"/>
                  </a:cxn>
                  <a:cxn ang="0">
                    <a:pos x="1373" y="2130"/>
                  </a:cxn>
                  <a:cxn ang="0">
                    <a:pos x="1084" y="2168"/>
                  </a:cxn>
                  <a:cxn ang="0">
                    <a:pos x="796" y="2130"/>
                  </a:cxn>
                  <a:cxn ang="0">
                    <a:pos x="539" y="2019"/>
                  </a:cxn>
                  <a:cxn ang="0">
                    <a:pos x="317" y="1851"/>
                  </a:cxn>
                  <a:cxn ang="0">
                    <a:pos x="149" y="1629"/>
                  </a:cxn>
                  <a:cxn ang="0">
                    <a:pos x="38" y="1373"/>
                  </a:cxn>
                  <a:cxn ang="0">
                    <a:pos x="0" y="1084"/>
                  </a:cxn>
                  <a:cxn ang="0">
                    <a:pos x="38" y="796"/>
                  </a:cxn>
                  <a:cxn ang="0">
                    <a:pos x="149" y="536"/>
                  </a:cxn>
                  <a:cxn ang="0">
                    <a:pos x="317" y="317"/>
                  </a:cxn>
                  <a:cxn ang="0">
                    <a:pos x="539" y="149"/>
                  </a:cxn>
                  <a:cxn ang="0">
                    <a:pos x="796" y="38"/>
                  </a:cxn>
                  <a:cxn ang="0">
                    <a:pos x="1084" y="0"/>
                  </a:cxn>
                </a:cxnLst>
                <a:rect l="0" t="0" r="r" b="b"/>
                <a:pathLst>
                  <a:path w="2169" h="2168">
                    <a:moveTo>
                      <a:pt x="1084" y="415"/>
                    </a:moveTo>
                    <a:lnTo>
                      <a:pt x="977" y="425"/>
                    </a:lnTo>
                    <a:lnTo>
                      <a:pt x="875" y="450"/>
                    </a:lnTo>
                    <a:lnTo>
                      <a:pt x="777" y="488"/>
                    </a:lnTo>
                    <a:lnTo>
                      <a:pt x="691" y="545"/>
                    </a:lnTo>
                    <a:lnTo>
                      <a:pt x="612" y="612"/>
                    </a:lnTo>
                    <a:lnTo>
                      <a:pt x="545" y="688"/>
                    </a:lnTo>
                    <a:lnTo>
                      <a:pt x="492" y="777"/>
                    </a:lnTo>
                    <a:lnTo>
                      <a:pt x="450" y="872"/>
                    </a:lnTo>
                    <a:lnTo>
                      <a:pt x="425" y="976"/>
                    </a:lnTo>
                    <a:lnTo>
                      <a:pt x="415" y="1084"/>
                    </a:lnTo>
                    <a:lnTo>
                      <a:pt x="425" y="1192"/>
                    </a:lnTo>
                    <a:lnTo>
                      <a:pt x="450" y="1293"/>
                    </a:lnTo>
                    <a:lnTo>
                      <a:pt x="492" y="1392"/>
                    </a:lnTo>
                    <a:lnTo>
                      <a:pt x="545" y="1477"/>
                    </a:lnTo>
                    <a:lnTo>
                      <a:pt x="612" y="1557"/>
                    </a:lnTo>
                    <a:lnTo>
                      <a:pt x="691" y="1623"/>
                    </a:lnTo>
                    <a:lnTo>
                      <a:pt x="777" y="1677"/>
                    </a:lnTo>
                    <a:lnTo>
                      <a:pt x="875" y="1718"/>
                    </a:lnTo>
                    <a:lnTo>
                      <a:pt x="977" y="1744"/>
                    </a:lnTo>
                    <a:lnTo>
                      <a:pt x="1084" y="1753"/>
                    </a:lnTo>
                    <a:lnTo>
                      <a:pt x="1192" y="1744"/>
                    </a:lnTo>
                    <a:lnTo>
                      <a:pt x="1297" y="1718"/>
                    </a:lnTo>
                    <a:lnTo>
                      <a:pt x="1392" y="1677"/>
                    </a:lnTo>
                    <a:lnTo>
                      <a:pt x="1481" y="1623"/>
                    </a:lnTo>
                    <a:lnTo>
                      <a:pt x="1557" y="1557"/>
                    </a:lnTo>
                    <a:lnTo>
                      <a:pt x="1623" y="1477"/>
                    </a:lnTo>
                    <a:lnTo>
                      <a:pt x="1680" y="1392"/>
                    </a:lnTo>
                    <a:lnTo>
                      <a:pt x="1718" y="1293"/>
                    </a:lnTo>
                    <a:lnTo>
                      <a:pt x="1744" y="1192"/>
                    </a:lnTo>
                    <a:lnTo>
                      <a:pt x="1753" y="1084"/>
                    </a:lnTo>
                    <a:lnTo>
                      <a:pt x="1744" y="976"/>
                    </a:lnTo>
                    <a:lnTo>
                      <a:pt x="1718" y="872"/>
                    </a:lnTo>
                    <a:lnTo>
                      <a:pt x="1680" y="777"/>
                    </a:lnTo>
                    <a:lnTo>
                      <a:pt x="1623" y="688"/>
                    </a:lnTo>
                    <a:lnTo>
                      <a:pt x="1557" y="612"/>
                    </a:lnTo>
                    <a:lnTo>
                      <a:pt x="1481" y="545"/>
                    </a:lnTo>
                    <a:lnTo>
                      <a:pt x="1392" y="488"/>
                    </a:lnTo>
                    <a:lnTo>
                      <a:pt x="1297" y="450"/>
                    </a:lnTo>
                    <a:lnTo>
                      <a:pt x="1192" y="425"/>
                    </a:lnTo>
                    <a:lnTo>
                      <a:pt x="1084" y="415"/>
                    </a:lnTo>
                    <a:close/>
                    <a:moveTo>
                      <a:pt x="1084" y="0"/>
                    </a:moveTo>
                    <a:lnTo>
                      <a:pt x="1230" y="10"/>
                    </a:lnTo>
                    <a:lnTo>
                      <a:pt x="1373" y="38"/>
                    </a:lnTo>
                    <a:lnTo>
                      <a:pt x="1506" y="86"/>
                    </a:lnTo>
                    <a:lnTo>
                      <a:pt x="1633" y="149"/>
                    </a:lnTo>
                    <a:lnTo>
                      <a:pt x="1747" y="225"/>
                    </a:lnTo>
                    <a:lnTo>
                      <a:pt x="1851" y="317"/>
                    </a:lnTo>
                    <a:lnTo>
                      <a:pt x="1943" y="422"/>
                    </a:lnTo>
                    <a:lnTo>
                      <a:pt x="2020" y="536"/>
                    </a:lnTo>
                    <a:lnTo>
                      <a:pt x="2083" y="663"/>
                    </a:lnTo>
                    <a:lnTo>
                      <a:pt x="2130" y="796"/>
                    </a:lnTo>
                    <a:lnTo>
                      <a:pt x="2159" y="938"/>
                    </a:lnTo>
                    <a:lnTo>
                      <a:pt x="2169" y="1084"/>
                    </a:lnTo>
                    <a:lnTo>
                      <a:pt x="2159" y="1230"/>
                    </a:lnTo>
                    <a:lnTo>
                      <a:pt x="2130" y="1373"/>
                    </a:lnTo>
                    <a:lnTo>
                      <a:pt x="2083" y="1506"/>
                    </a:lnTo>
                    <a:lnTo>
                      <a:pt x="2020" y="1629"/>
                    </a:lnTo>
                    <a:lnTo>
                      <a:pt x="1943" y="1747"/>
                    </a:lnTo>
                    <a:lnTo>
                      <a:pt x="1851" y="1851"/>
                    </a:lnTo>
                    <a:lnTo>
                      <a:pt x="1747" y="1940"/>
                    </a:lnTo>
                    <a:lnTo>
                      <a:pt x="1633" y="2019"/>
                    </a:lnTo>
                    <a:lnTo>
                      <a:pt x="1506" y="2083"/>
                    </a:lnTo>
                    <a:lnTo>
                      <a:pt x="1373" y="2130"/>
                    </a:lnTo>
                    <a:lnTo>
                      <a:pt x="1230" y="2159"/>
                    </a:lnTo>
                    <a:lnTo>
                      <a:pt x="1084" y="2168"/>
                    </a:lnTo>
                    <a:lnTo>
                      <a:pt x="938" y="2159"/>
                    </a:lnTo>
                    <a:lnTo>
                      <a:pt x="796" y="2130"/>
                    </a:lnTo>
                    <a:lnTo>
                      <a:pt x="663" y="2083"/>
                    </a:lnTo>
                    <a:lnTo>
                      <a:pt x="539" y="2019"/>
                    </a:lnTo>
                    <a:lnTo>
                      <a:pt x="422" y="1940"/>
                    </a:lnTo>
                    <a:lnTo>
                      <a:pt x="317" y="1851"/>
                    </a:lnTo>
                    <a:lnTo>
                      <a:pt x="228" y="1747"/>
                    </a:lnTo>
                    <a:lnTo>
                      <a:pt x="149" y="1629"/>
                    </a:lnTo>
                    <a:lnTo>
                      <a:pt x="86" y="1506"/>
                    </a:lnTo>
                    <a:lnTo>
                      <a:pt x="38" y="1373"/>
                    </a:lnTo>
                    <a:lnTo>
                      <a:pt x="10" y="1230"/>
                    </a:lnTo>
                    <a:lnTo>
                      <a:pt x="0" y="1084"/>
                    </a:lnTo>
                    <a:lnTo>
                      <a:pt x="10" y="938"/>
                    </a:lnTo>
                    <a:lnTo>
                      <a:pt x="38" y="796"/>
                    </a:lnTo>
                    <a:lnTo>
                      <a:pt x="86" y="663"/>
                    </a:lnTo>
                    <a:lnTo>
                      <a:pt x="149" y="536"/>
                    </a:lnTo>
                    <a:lnTo>
                      <a:pt x="228" y="422"/>
                    </a:lnTo>
                    <a:lnTo>
                      <a:pt x="317" y="317"/>
                    </a:lnTo>
                    <a:lnTo>
                      <a:pt x="422" y="225"/>
                    </a:lnTo>
                    <a:lnTo>
                      <a:pt x="539" y="149"/>
                    </a:lnTo>
                    <a:lnTo>
                      <a:pt x="663" y="86"/>
                    </a:lnTo>
                    <a:lnTo>
                      <a:pt x="796" y="38"/>
                    </a:lnTo>
                    <a:lnTo>
                      <a:pt x="938" y="10"/>
                    </a:lnTo>
                    <a:lnTo>
                      <a:pt x="1084" y="0"/>
                    </a:lnTo>
                    <a:close/>
                  </a:path>
                </a:pathLst>
              </a:custGeom>
              <a:solidFill>
                <a:srgbClr val="FFCC00"/>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31" name="Freeform 30"/>
              <p:cNvSpPr>
                <a:spLocks/>
              </p:cNvSpPr>
              <p:nvPr/>
            </p:nvSpPr>
            <p:spPr bwMode="black">
              <a:xfrm>
                <a:off x="-4139" y="-533"/>
                <a:ext cx="904" cy="2532"/>
              </a:xfrm>
              <a:custGeom>
                <a:avLst/>
                <a:gdLst/>
                <a:ahLst/>
                <a:cxnLst>
                  <a:cxn ang="0">
                    <a:pos x="0" y="0"/>
                  </a:cxn>
                  <a:cxn ang="0">
                    <a:pos x="422" y="0"/>
                  </a:cxn>
                  <a:cxn ang="0">
                    <a:pos x="422" y="1626"/>
                  </a:cxn>
                  <a:cxn ang="0">
                    <a:pos x="428" y="1714"/>
                  </a:cxn>
                  <a:cxn ang="0">
                    <a:pos x="453" y="1797"/>
                  </a:cxn>
                  <a:cxn ang="0">
                    <a:pos x="488" y="1873"/>
                  </a:cxn>
                  <a:cxn ang="0">
                    <a:pos x="536" y="1939"/>
                  </a:cxn>
                  <a:cxn ang="0">
                    <a:pos x="593" y="2000"/>
                  </a:cxn>
                  <a:cxn ang="0">
                    <a:pos x="663" y="2047"/>
                  </a:cxn>
                  <a:cxn ang="0">
                    <a:pos x="735" y="2082"/>
                  </a:cxn>
                  <a:cxn ang="0">
                    <a:pos x="818" y="2107"/>
                  </a:cxn>
                  <a:cxn ang="0">
                    <a:pos x="907" y="2114"/>
                  </a:cxn>
                  <a:cxn ang="0">
                    <a:pos x="907" y="2526"/>
                  </a:cxn>
                  <a:cxn ang="0">
                    <a:pos x="774" y="2516"/>
                  </a:cxn>
                  <a:cxn ang="0">
                    <a:pos x="647" y="2488"/>
                  </a:cxn>
                  <a:cxn ang="0">
                    <a:pos x="526" y="2440"/>
                  </a:cxn>
                  <a:cxn ang="0">
                    <a:pos x="415" y="2380"/>
                  </a:cxn>
                  <a:cxn ang="0">
                    <a:pos x="314" y="2304"/>
                  </a:cxn>
                  <a:cxn ang="0">
                    <a:pos x="222" y="2215"/>
                  </a:cxn>
                  <a:cxn ang="0">
                    <a:pos x="146" y="2114"/>
                  </a:cxn>
                  <a:cxn ang="0">
                    <a:pos x="86" y="2003"/>
                  </a:cxn>
                  <a:cxn ang="0">
                    <a:pos x="38" y="1882"/>
                  </a:cxn>
                  <a:cxn ang="0">
                    <a:pos x="10" y="1756"/>
                  </a:cxn>
                  <a:cxn ang="0">
                    <a:pos x="0" y="1622"/>
                  </a:cxn>
                  <a:cxn ang="0">
                    <a:pos x="0" y="0"/>
                  </a:cxn>
                </a:cxnLst>
                <a:rect l="0" t="0" r="r" b="b"/>
                <a:pathLst>
                  <a:path w="907" h="2526">
                    <a:moveTo>
                      <a:pt x="0" y="0"/>
                    </a:moveTo>
                    <a:lnTo>
                      <a:pt x="422" y="0"/>
                    </a:lnTo>
                    <a:lnTo>
                      <a:pt x="422" y="1626"/>
                    </a:lnTo>
                    <a:lnTo>
                      <a:pt x="428" y="1714"/>
                    </a:lnTo>
                    <a:lnTo>
                      <a:pt x="453" y="1797"/>
                    </a:lnTo>
                    <a:lnTo>
                      <a:pt x="488" y="1873"/>
                    </a:lnTo>
                    <a:lnTo>
                      <a:pt x="536" y="1939"/>
                    </a:lnTo>
                    <a:lnTo>
                      <a:pt x="593" y="2000"/>
                    </a:lnTo>
                    <a:lnTo>
                      <a:pt x="663" y="2047"/>
                    </a:lnTo>
                    <a:lnTo>
                      <a:pt x="735" y="2082"/>
                    </a:lnTo>
                    <a:lnTo>
                      <a:pt x="818" y="2107"/>
                    </a:lnTo>
                    <a:lnTo>
                      <a:pt x="907" y="2114"/>
                    </a:lnTo>
                    <a:lnTo>
                      <a:pt x="907" y="2526"/>
                    </a:lnTo>
                    <a:lnTo>
                      <a:pt x="774" y="2516"/>
                    </a:lnTo>
                    <a:lnTo>
                      <a:pt x="647" y="2488"/>
                    </a:lnTo>
                    <a:lnTo>
                      <a:pt x="526" y="2440"/>
                    </a:lnTo>
                    <a:lnTo>
                      <a:pt x="415" y="2380"/>
                    </a:lnTo>
                    <a:lnTo>
                      <a:pt x="314" y="2304"/>
                    </a:lnTo>
                    <a:lnTo>
                      <a:pt x="222" y="2215"/>
                    </a:lnTo>
                    <a:lnTo>
                      <a:pt x="146" y="2114"/>
                    </a:lnTo>
                    <a:lnTo>
                      <a:pt x="86" y="2003"/>
                    </a:lnTo>
                    <a:lnTo>
                      <a:pt x="38" y="1882"/>
                    </a:lnTo>
                    <a:lnTo>
                      <a:pt x="10" y="1756"/>
                    </a:lnTo>
                    <a:lnTo>
                      <a:pt x="0" y="1622"/>
                    </a:lnTo>
                    <a:lnTo>
                      <a:pt x="0" y="0"/>
                    </a:lnTo>
                    <a:close/>
                  </a:path>
                </a:pathLst>
              </a:custGeom>
              <a:solidFill>
                <a:srgbClr val="FFCC00"/>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32" name="Freeform 31"/>
              <p:cNvSpPr>
                <a:spLocks noEditPoints="1"/>
              </p:cNvSpPr>
              <p:nvPr/>
            </p:nvSpPr>
            <p:spPr bwMode="black">
              <a:xfrm>
                <a:off x="2050" y="188"/>
                <a:ext cx="1809" cy="1811"/>
              </a:xfrm>
              <a:custGeom>
                <a:avLst/>
                <a:gdLst/>
                <a:ahLst/>
                <a:cxnLst>
                  <a:cxn ang="0">
                    <a:pos x="812" y="396"/>
                  </a:cxn>
                  <a:cxn ang="0">
                    <a:pos x="644" y="459"/>
                  </a:cxn>
                  <a:cxn ang="0">
                    <a:pos x="507" y="574"/>
                  </a:cxn>
                  <a:cxn ang="0">
                    <a:pos x="419" y="726"/>
                  </a:cxn>
                  <a:cxn ang="0">
                    <a:pos x="387" y="906"/>
                  </a:cxn>
                  <a:cxn ang="0">
                    <a:pos x="419" y="1087"/>
                  </a:cxn>
                  <a:cxn ang="0">
                    <a:pos x="507" y="1239"/>
                  </a:cxn>
                  <a:cxn ang="0">
                    <a:pos x="644" y="1353"/>
                  </a:cxn>
                  <a:cxn ang="0">
                    <a:pos x="812" y="1414"/>
                  </a:cxn>
                  <a:cxn ang="0">
                    <a:pos x="996" y="1414"/>
                  </a:cxn>
                  <a:cxn ang="0">
                    <a:pos x="1164" y="1353"/>
                  </a:cxn>
                  <a:cxn ang="0">
                    <a:pos x="1300" y="1239"/>
                  </a:cxn>
                  <a:cxn ang="0">
                    <a:pos x="1389" y="1087"/>
                  </a:cxn>
                  <a:cxn ang="0">
                    <a:pos x="1420" y="906"/>
                  </a:cxn>
                  <a:cxn ang="0">
                    <a:pos x="1389" y="726"/>
                  </a:cxn>
                  <a:cxn ang="0">
                    <a:pos x="1300" y="574"/>
                  </a:cxn>
                  <a:cxn ang="0">
                    <a:pos x="1164" y="459"/>
                  </a:cxn>
                  <a:cxn ang="0">
                    <a:pos x="996" y="396"/>
                  </a:cxn>
                  <a:cxn ang="0">
                    <a:pos x="904" y="0"/>
                  </a:cxn>
                  <a:cxn ang="0">
                    <a:pos x="1164" y="38"/>
                  </a:cxn>
                  <a:cxn ang="0">
                    <a:pos x="1395" y="146"/>
                  </a:cxn>
                  <a:cxn ang="0">
                    <a:pos x="1585" y="310"/>
                  </a:cxn>
                  <a:cxn ang="0">
                    <a:pos x="1722" y="523"/>
                  </a:cxn>
                  <a:cxn ang="0">
                    <a:pos x="1798" y="773"/>
                  </a:cxn>
                  <a:cxn ang="0">
                    <a:pos x="1807" y="1781"/>
                  </a:cxn>
                  <a:cxn ang="0">
                    <a:pos x="1420" y="1645"/>
                  </a:cxn>
                  <a:cxn ang="0">
                    <a:pos x="1230" y="1750"/>
                  </a:cxn>
                  <a:cxn ang="0">
                    <a:pos x="1018" y="1803"/>
                  </a:cxn>
                  <a:cxn ang="0">
                    <a:pos x="771" y="1800"/>
                  </a:cxn>
                  <a:cxn ang="0">
                    <a:pos x="523" y="1724"/>
                  </a:cxn>
                  <a:cxn ang="0">
                    <a:pos x="311" y="1588"/>
                  </a:cxn>
                  <a:cxn ang="0">
                    <a:pos x="146" y="1398"/>
                  </a:cxn>
                  <a:cxn ang="0">
                    <a:pos x="38" y="1166"/>
                  </a:cxn>
                  <a:cxn ang="0">
                    <a:pos x="0" y="906"/>
                  </a:cxn>
                  <a:cxn ang="0">
                    <a:pos x="38" y="643"/>
                  </a:cxn>
                  <a:cxn ang="0">
                    <a:pos x="146" y="412"/>
                  </a:cxn>
                  <a:cxn ang="0">
                    <a:pos x="311" y="222"/>
                  </a:cxn>
                  <a:cxn ang="0">
                    <a:pos x="523" y="85"/>
                  </a:cxn>
                  <a:cxn ang="0">
                    <a:pos x="771" y="9"/>
                  </a:cxn>
                </a:cxnLst>
                <a:rect l="0" t="0" r="r" b="b"/>
                <a:pathLst>
                  <a:path w="1807" h="1810">
                    <a:moveTo>
                      <a:pt x="904" y="387"/>
                    </a:moveTo>
                    <a:lnTo>
                      <a:pt x="812" y="396"/>
                    </a:lnTo>
                    <a:lnTo>
                      <a:pt x="723" y="418"/>
                    </a:lnTo>
                    <a:lnTo>
                      <a:pt x="644" y="459"/>
                    </a:lnTo>
                    <a:lnTo>
                      <a:pt x="571" y="510"/>
                    </a:lnTo>
                    <a:lnTo>
                      <a:pt x="507" y="574"/>
                    </a:lnTo>
                    <a:lnTo>
                      <a:pt x="457" y="643"/>
                    </a:lnTo>
                    <a:lnTo>
                      <a:pt x="419" y="726"/>
                    </a:lnTo>
                    <a:lnTo>
                      <a:pt x="396" y="814"/>
                    </a:lnTo>
                    <a:lnTo>
                      <a:pt x="387" y="906"/>
                    </a:lnTo>
                    <a:lnTo>
                      <a:pt x="396" y="998"/>
                    </a:lnTo>
                    <a:lnTo>
                      <a:pt x="419" y="1087"/>
                    </a:lnTo>
                    <a:lnTo>
                      <a:pt x="457" y="1166"/>
                    </a:lnTo>
                    <a:lnTo>
                      <a:pt x="507" y="1239"/>
                    </a:lnTo>
                    <a:lnTo>
                      <a:pt x="571" y="1303"/>
                    </a:lnTo>
                    <a:lnTo>
                      <a:pt x="644" y="1353"/>
                    </a:lnTo>
                    <a:lnTo>
                      <a:pt x="723" y="1391"/>
                    </a:lnTo>
                    <a:lnTo>
                      <a:pt x="812" y="1414"/>
                    </a:lnTo>
                    <a:lnTo>
                      <a:pt x="904" y="1423"/>
                    </a:lnTo>
                    <a:lnTo>
                      <a:pt x="996" y="1414"/>
                    </a:lnTo>
                    <a:lnTo>
                      <a:pt x="1084" y="1391"/>
                    </a:lnTo>
                    <a:lnTo>
                      <a:pt x="1164" y="1353"/>
                    </a:lnTo>
                    <a:lnTo>
                      <a:pt x="1237" y="1303"/>
                    </a:lnTo>
                    <a:lnTo>
                      <a:pt x="1300" y="1239"/>
                    </a:lnTo>
                    <a:lnTo>
                      <a:pt x="1351" y="1166"/>
                    </a:lnTo>
                    <a:lnTo>
                      <a:pt x="1389" y="1087"/>
                    </a:lnTo>
                    <a:lnTo>
                      <a:pt x="1411" y="998"/>
                    </a:lnTo>
                    <a:lnTo>
                      <a:pt x="1420" y="906"/>
                    </a:lnTo>
                    <a:lnTo>
                      <a:pt x="1411" y="814"/>
                    </a:lnTo>
                    <a:lnTo>
                      <a:pt x="1389" y="726"/>
                    </a:lnTo>
                    <a:lnTo>
                      <a:pt x="1351" y="643"/>
                    </a:lnTo>
                    <a:lnTo>
                      <a:pt x="1300" y="574"/>
                    </a:lnTo>
                    <a:lnTo>
                      <a:pt x="1237" y="510"/>
                    </a:lnTo>
                    <a:lnTo>
                      <a:pt x="1164" y="459"/>
                    </a:lnTo>
                    <a:lnTo>
                      <a:pt x="1084" y="418"/>
                    </a:lnTo>
                    <a:lnTo>
                      <a:pt x="996" y="396"/>
                    </a:lnTo>
                    <a:lnTo>
                      <a:pt x="904" y="387"/>
                    </a:lnTo>
                    <a:close/>
                    <a:moveTo>
                      <a:pt x="904" y="0"/>
                    </a:moveTo>
                    <a:lnTo>
                      <a:pt x="1037" y="9"/>
                    </a:lnTo>
                    <a:lnTo>
                      <a:pt x="1164" y="38"/>
                    </a:lnTo>
                    <a:lnTo>
                      <a:pt x="1284" y="85"/>
                    </a:lnTo>
                    <a:lnTo>
                      <a:pt x="1395" y="146"/>
                    </a:lnTo>
                    <a:lnTo>
                      <a:pt x="1497" y="222"/>
                    </a:lnTo>
                    <a:lnTo>
                      <a:pt x="1585" y="310"/>
                    </a:lnTo>
                    <a:lnTo>
                      <a:pt x="1661" y="412"/>
                    </a:lnTo>
                    <a:lnTo>
                      <a:pt x="1722" y="523"/>
                    </a:lnTo>
                    <a:lnTo>
                      <a:pt x="1769" y="643"/>
                    </a:lnTo>
                    <a:lnTo>
                      <a:pt x="1798" y="773"/>
                    </a:lnTo>
                    <a:lnTo>
                      <a:pt x="1807" y="906"/>
                    </a:lnTo>
                    <a:lnTo>
                      <a:pt x="1807" y="1781"/>
                    </a:lnTo>
                    <a:lnTo>
                      <a:pt x="1420" y="1781"/>
                    </a:lnTo>
                    <a:lnTo>
                      <a:pt x="1420" y="1645"/>
                    </a:lnTo>
                    <a:lnTo>
                      <a:pt x="1329" y="1702"/>
                    </a:lnTo>
                    <a:lnTo>
                      <a:pt x="1230" y="1750"/>
                    </a:lnTo>
                    <a:lnTo>
                      <a:pt x="1126" y="1781"/>
                    </a:lnTo>
                    <a:lnTo>
                      <a:pt x="1018" y="1803"/>
                    </a:lnTo>
                    <a:lnTo>
                      <a:pt x="904" y="1810"/>
                    </a:lnTo>
                    <a:lnTo>
                      <a:pt x="771" y="1800"/>
                    </a:lnTo>
                    <a:lnTo>
                      <a:pt x="644" y="1772"/>
                    </a:lnTo>
                    <a:lnTo>
                      <a:pt x="523" y="1724"/>
                    </a:lnTo>
                    <a:lnTo>
                      <a:pt x="412" y="1664"/>
                    </a:lnTo>
                    <a:lnTo>
                      <a:pt x="311" y="1588"/>
                    </a:lnTo>
                    <a:lnTo>
                      <a:pt x="222" y="1499"/>
                    </a:lnTo>
                    <a:lnTo>
                      <a:pt x="146" y="1398"/>
                    </a:lnTo>
                    <a:lnTo>
                      <a:pt x="86" y="1287"/>
                    </a:lnTo>
                    <a:lnTo>
                      <a:pt x="38" y="1166"/>
                    </a:lnTo>
                    <a:lnTo>
                      <a:pt x="10" y="1040"/>
                    </a:lnTo>
                    <a:lnTo>
                      <a:pt x="0" y="906"/>
                    </a:lnTo>
                    <a:lnTo>
                      <a:pt x="10" y="773"/>
                    </a:lnTo>
                    <a:lnTo>
                      <a:pt x="38" y="643"/>
                    </a:lnTo>
                    <a:lnTo>
                      <a:pt x="86" y="523"/>
                    </a:lnTo>
                    <a:lnTo>
                      <a:pt x="146" y="412"/>
                    </a:lnTo>
                    <a:lnTo>
                      <a:pt x="222" y="310"/>
                    </a:lnTo>
                    <a:lnTo>
                      <a:pt x="311" y="222"/>
                    </a:lnTo>
                    <a:lnTo>
                      <a:pt x="412" y="146"/>
                    </a:lnTo>
                    <a:lnTo>
                      <a:pt x="523" y="85"/>
                    </a:lnTo>
                    <a:lnTo>
                      <a:pt x="644" y="38"/>
                    </a:lnTo>
                    <a:lnTo>
                      <a:pt x="771" y="9"/>
                    </a:lnTo>
                    <a:lnTo>
                      <a:pt x="904" y="0"/>
                    </a:lnTo>
                    <a:close/>
                  </a:path>
                </a:pathLst>
              </a:custGeom>
              <a:solidFill>
                <a:srgbClr val="FFCC00"/>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33" name="Freeform 32"/>
              <p:cNvSpPr>
                <a:spLocks/>
              </p:cNvSpPr>
              <p:nvPr/>
            </p:nvSpPr>
            <p:spPr bwMode="black">
              <a:xfrm>
                <a:off x="2340" y="2445"/>
                <a:ext cx="57" cy="467"/>
              </a:xfrm>
              <a:custGeom>
                <a:avLst/>
                <a:gdLst/>
                <a:ahLst/>
                <a:cxnLst>
                  <a:cxn ang="0">
                    <a:pos x="15" y="0"/>
                  </a:cxn>
                  <a:cxn ang="0">
                    <a:pos x="44" y="0"/>
                  </a:cxn>
                  <a:cxn ang="0">
                    <a:pos x="53" y="9"/>
                  </a:cxn>
                  <a:cxn ang="0">
                    <a:pos x="57" y="16"/>
                  </a:cxn>
                  <a:cxn ang="0">
                    <a:pos x="57" y="447"/>
                  </a:cxn>
                  <a:cxn ang="0">
                    <a:pos x="53" y="453"/>
                  </a:cxn>
                  <a:cxn ang="0">
                    <a:pos x="34" y="463"/>
                  </a:cxn>
                  <a:cxn ang="0">
                    <a:pos x="19" y="463"/>
                  </a:cxn>
                  <a:cxn ang="0">
                    <a:pos x="6" y="456"/>
                  </a:cxn>
                  <a:cxn ang="0">
                    <a:pos x="3" y="453"/>
                  </a:cxn>
                  <a:cxn ang="0">
                    <a:pos x="0" y="447"/>
                  </a:cxn>
                  <a:cxn ang="0">
                    <a:pos x="0" y="16"/>
                  </a:cxn>
                  <a:cxn ang="0">
                    <a:pos x="6" y="3"/>
                  </a:cxn>
                  <a:cxn ang="0">
                    <a:pos x="15" y="0"/>
                  </a:cxn>
                </a:cxnLst>
                <a:rect l="0" t="0" r="r" b="b"/>
                <a:pathLst>
                  <a:path w="57" h="463">
                    <a:moveTo>
                      <a:pt x="15" y="0"/>
                    </a:moveTo>
                    <a:lnTo>
                      <a:pt x="44" y="0"/>
                    </a:lnTo>
                    <a:lnTo>
                      <a:pt x="53" y="9"/>
                    </a:lnTo>
                    <a:lnTo>
                      <a:pt x="57" y="16"/>
                    </a:lnTo>
                    <a:lnTo>
                      <a:pt x="57" y="447"/>
                    </a:lnTo>
                    <a:lnTo>
                      <a:pt x="53" y="453"/>
                    </a:lnTo>
                    <a:lnTo>
                      <a:pt x="34" y="463"/>
                    </a:lnTo>
                    <a:lnTo>
                      <a:pt x="19" y="463"/>
                    </a:lnTo>
                    <a:lnTo>
                      <a:pt x="6" y="456"/>
                    </a:lnTo>
                    <a:lnTo>
                      <a:pt x="3" y="453"/>
                    </a:lnTo>
                    <a:lnTo>
                      <a:pt x="0" y="447"/>
                    </a:lnTo>
                    <a:lnTo>
                      <a:pt x="0" y="16"/>
                    </a:lnTo>
                    <a:lnTo>
                      <a:pt x="6" y="3"/>
                    </a:lnTo>
                    <a:lnTo>
                      <a:pt x="15"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sp>
            <p:nvSpPr>
              <p:cNvPr id="34" name="Freeform 33"/>
              <p:cNvSpPr>
                <a:spLocks/>
              </p:cNvSpPr>
              <p:nvPr/>
            </p:nvSpPr>
            <p:spPr bwMode="black">
              <a:xfrm>
                <a:off x="2185" y="2445"/>
                <a:ext cx="57" cy="467"/>
              </a:xfrm>
              <a:custGeom>
                <a:avLst/>
                <a:gdLst/>
                <a:ahLst/>
                <a:cxnLst>
                  <a:cxn ang="0">
                    <a:pos x="13" y="0"/>
                  </a:cxn>
                  <a:cxn ang="0">
                    <a:pos x="41" y="0"/>
                  </a:cxn>
                  <a:cxn ang="0">
                    <a:pos x="51" y="3"/>
                  </a:cxn>
                  <a:cxn ang="0">
                    <a:pos x="57" y="16"/>
                  </a:cxn>
                  <a:cxn ang="0">
                    <a:pos x="57" y="447"/>
                  </a:cxn>
                  <a:cxn ang="0">
                    <a:pos x="54" y="453"/>
                  </a:cxn>
                  <a:cxn ang="0">
                    <a:pos x="51" y="456"/>
                  </a:cxn>
                  <a:cxn ang="0">
                    <a:pos x="38" y="463"/>
                  </a:cxn>
                  <a:cxn ang="0">
                    <a:pos x="19" y="463"/>
                  </a:cxn>
                  <a:cxn ang="0">
                    <a:pos x="13" y="459"/>
                  </a:cxn>
                  <a:cxn ang="0">
                    <a:pos x="10" y="456"/>
                  </a:cxn>
                  <a:cxn ang="0">
                    <a:pos x="3" y="453"/>
                  </a:cxn>
                  <a:cxn ang="0">
                    <a:pos x="0" y="447"/>
                  </a:cxn>
                  <a:cxn ang="0">
                    <a:pos x="0" y="16"/>
                  </a:cxn>
                  <a:cxn ang="0">
                    <a:pos x="3" y="9"/>
                  </a:cxn>
                  <a:cxn ang="0">
                    <a:pos x="13" y="0"/>
                  </a:cxn>
                </a:cxnLst>
                <a:rect l="0" t="0" r="r" b="b"/>
                <a:pathLst>
                  <a:path w="57" h="463">
                    <a:moveTo>
                      <a:pt x="13" y="0"/>
                    </a:moveTo>
                    <a:lnTo>
                      <a:pt x="41" y="0"/>
                    </a:lnTo>
                    <a:lnTo>
                      <a:pt x="51" y="3"/>
                    </a:lnTo>
                    <a:lnTo>
                      <a:pt x="57" y="16"/>
                    </a:lnTo>
                    <a:lnTo>
                      <a:pt x="57" y="447"/>
                    </a:lnTo>
                    <a:lnTo>
                      <a:pt x="54" y="453"/>
                    </a:lnTo>
                    <a:lnTo>
                      <a:pt x="51" y="456"/>
                    </a:lnTo>
                    <a:lnTo>
                      <a:pt x="38" y="463"/>
                    </a:lnTo>
                    <a:lnTo>
                      <a:pt x="19" y="463"/>
                    </a:lnTo>
                    <a:lnTo>
                      <a:pt x="13" y="459"/>
                    </a:lnTo>
                    <a:lnTo>
                      <a:pt x="10" y="456"/>
                    </a:lnTo>
                    <a:lnTo>
                      <a:pt x="3" y="453"/>
                    </a:lnTo>
                    <a:lnTo>
                      <a:pt x="0" y="447"/>
                    </a:lnTo>
                    <a:lnTo>
                      <a:pt x="0" y="16"/>
                    </a:lnTo>
                    <a:lnTo>
                      <a:pt x="3" y="9"/>
                    </a:lnTo>
                    <a:lnTo>
                      <a:pt x="13" y="0"/>
                    </a:lnTo>
                    <a:close/>
                  </a:path>
                </a:pathLst>
              </a:custGeom>
              <a:solidFill>
                <a:srgbClr val="363534"/>
              </a:solidFill>
              <a:ln w="0">
                <a:noFill/>
                <a:prstDash val="solid"/>
                <a:round/>
                <a:headEnd/>
                <a:tailEnd/>
              </a:ln>
            </p:spPr>
            <p:txBody>
              <a:bodyPr/>
              <a:lstStyle/>
              <a:p>
                <a:pPr fontAlgn="auto">
                  <a:spcBef>
                    <a:spcPts val="0"/>
                  </a:spcBef>
                  <a:spcAft>
                    <a:spcPts val="0"/>
                  </a:spcAft>
                  <a:defRPr/>
                </a:pPr>
                <a:endParaRPr lang="en-GB">
                  <a:latin typeface="+mn-lt"/>
                </a:endParaRPr>
              </a:p>
            </p:txBody>
          </p:sp>
        </p:grpSp>
        <p:pic>
          <p:nvPicPr>
            <p:cNvPr id="6" name="Picture 4" descr="L2_R_C_P [Converted] 2.tif"/>
            <p:cNvPicPr>
              <a:picLocks noChangeAspect="1"/>
            </p:cNvPicPr>
            <p:nvPr userDrawn="1"/>
          </p:nvPicPr>
          <p:blipFill>
            <a:blip r:embed="rId2" cstate="print"/>
            <a:srcRect/>
            <a:stretch>
              <a:fillRect/>
            </a:stretch>
          </p:blipFill>
          <p:spPr bwMode="hidden">
            <a:xfrm>
              <a:off x="6568068" y="5714074"/>
              <a:ext cx="2349189" cy="968028"/>
            </a:xfrm>
            <a:prstGeom prst="rect">
              <a:avLst/>
            </a:prstGeom>
            <a:noFill/>
            <a:ln w="9525">
              <a:noFill/>
              <a:miter lim="800000"/>
              <a:headEnd/>
              <a:tailEnd/>
            </a:ln>
          </p:spPr>
        </p:pic>
      </p:grpSp>
      <p:sp>
        <p:nvSpPr>
          <p:cNvPr id="2" name="Title 1"/>
          <p:cNvSpPr>
            <a:spLocks noGrp="1"/>
          </p:cNvSpPr>
          <p:nvPr>
            <p:ph type="ctrTitle"/>
          </p:nvPr>
        </p:nvSpPr>
        <p:spPr>
          <a:xfrm>
            <a:off x="1398588" y="2823636"/>
            <a:ext cx="4173544" cy="1107996"/>
          </a:xfrm>
        </p:spPr>
        <p:txBody>
          <a:bodyPr anchor="ctr">
            <a:noAutofit/>
          </a:bodyPr>
          <a:lstStyle>
            <a:lvl1pPr algn="l">
              <a:defRPr sz="3600" baseline="0">
                <a:solidFill>
                  <a:schemeClr val="tx1"/>
                </a:solidFill>
              </a:defRPr>
            </a:lvl1pPr>
          </a:lstStyle>
          <a:p>
            <a:r>
              <a:rPr lang="en-GB" noProof="0" smtClean="0"/>
              <a:t>Click to edit Master title style</a:t>
            </a:r>
            <a:endParaRPr lang="en-GB" noProof="0" dirty="0"/>
          </a:p>
        </p:txBody>
      </p:sp>
      <p:sp>
        <p:nvSpPr>
          <p:cNvPr id="3" name="Subtitle 2"/>
          <p:cNvSpPr>
            <a:spLocks noGrp="1"/>
          </p:cNvSpPr>
          <p:nvPr>
            <p:ph type="subTitle" idx="1"/>
          </p:nvPr>
        </p:nvSpPr>
        <p:spPr>
          <a:xfrm>
            <a:off x="1388176" y="4126655"/>
            <a:ext cx="4190299" cy="721390"/>
          </a:xfrm>
          <a:prstGeom prst="rect">
            <a:avLst/>
          </a:prstGeom>
        </p:spPr>
        <p:txBody>
          <a:bodyPr lIns="0" tIns="0" rIns="0" bIns="0" anchor="t" anchorCtr="0">
            <a:no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75600" y="6419850"/>
            <a:ext cx="744538"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dirty="0" smtClean="0">
                <a:solidFill>
                  <a:schemeClr val="tx1"/>
                </a:solidFill>
                <a:latin typeface="+mn-lt"/>
              </a:rPr>
              <a:t>No. </a:t>
            </a:r>
            <a:fld id="{AD2D137C-2D2A-4727-959B-CBBF6AB63450}"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6"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7" name="Picture 4"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8" name="Picture 5"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19" name="Content Placeholder 2"/>
          <p:cNvSpPr>
            <a:spLocks noGrp="1"/>
          </p:cNvSpPr>
          <p:nvPr>
            <p:ph idx="1"/>
          </p:nvPr>
        </p:nvSpPr>
        <p:spPr>
          <a:xfrm>
            <a:off x="457200" y="1447820"/>
            <a:ext cx="4043362" cy="4639657"/>
          </a:xfrm>
          <a:prstGeom prst="rect">
            <a:avLst/>
          </a:prstGeom>
        </p:spPr>
        <p:txBody>
          <a:bodyPr lIns="0" tIns="0" rIns="0" bIns="0">
            <a:no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282575" indent="-282575">
              <a:spcBef>
                <a:spcPts val="500"/>
              </a:spcBef>
              <a:buClr>
                <a:schemeClr val="tx2"/>
              </a:buClr>
              <a:buSzPct val="120000"/>
              <a:buFont typeface="Verdana" pitchFamily="34" charset="0"/>
              <a:buChar char="•"/>
              <a:defRPr sz="1600">
                <a:solidFill>
                  <a:schemeClr val="tx1"/>
                </a:solidFill>
              </a:defRPr>
            </a:lvl2pPr>
            <a:lvl3pPr marL="538163" indent="-247650">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Picture Placeholder 20"/>
          <p:cNvSpPr>
            <a:spLocks noGrp="1"/>
          </p:cNvSpPr>
          <p:nvPr>
            <p:ph type="pic" sz="quarter" idx="14"/>
          </p:nvPr>
        </p:nvSpPr>
        <p:spPr>
          <a:xfrm>
            <a:off x="4644000" y="1447799"/>
            <a:ext cx="4042800" cy="4640263"/>
          </a:xfrm>
          <a:prstGeom prst="rect">
            <a:avLst/>
          </a:prstGeom>
        </p:spPr>
        <p:txBody>
          <a:bodyPr lIns="0" tIns="0" rIns="0" bIns="0">
            <a:normAutofit/>
          </a:bodyPr>
          <a:lstStyle>
            <a:lvl1pPr>
              <a:spcBef>
                <a:spcPts val="500"/>
              </a:spcBef>
              <a:buNone/>
              <a:defRPr lang="en-GB" sz="1800" kern="1200" baseline="0" noProof="0" dirty="0" smtClean="0">
                <a:solidFill>
                  <a:schemeClr val="tx1"/>
                </a:solidFill>
                <a:latin typeface="+mn-lt"/>
                <a:ea typeface="+mn-ea"/>
                <a:cs typeface="+mn-cs"/>
              </a:defRPr>
            </a:lvl1pPr>
          </a:lstStyle>
          <a:p>
            <a:pPr lvl="0"/>
            <a:r>
              <a:rPr lang="en-US" noProof="0" smtClean="0"/>
              <a:t>Click icon to add picture</a:t>
            </a:r>
            <a:endParaRPr lang="en-GB" noProof="0" dirty="0"/>
          </a:p>
        </p:txBody>
      </p:sp>
      <p:sp>
        <p:nvSpPr>
          <p:cNvPr id="30" name="Title 1"/>
          <p:cNvSpPr>
            <a:spLocks noGrp="1"/>
          </p:cNvSpPr>
          <p:nvPr>
            <p:ph type="title"/>
          </p:nvPr>
        </p:nvSpPr>
        <p:spPr>
          <a:xfrm>
            <a:off x="474663" y="266245"/>
            <a:ext cx="8242300" cy="785818"/>
          </a:xfrm>
        </p:spPr>
        <p:txBody>
          <a:bodyPr>
            <a:normAutofit/>
          </a:bodyPr>
          <a:lstStyle>
            <a:lvl1pPr>
              <a:defRPr sz="2400" b="0"/>
            </a:lvl1pPr>
          </a:lstStyle>
          <a:p>
            <a:r>
              <a:rPr lang="en-US" noProof="0" smtClean="0"/>
              <a:t>Click to edit Master title style</a:t>
            </a:r>
            <a:endParaRPr lang="en-GB"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sp>
        <p:nvSpPr>
          <p:cNvPr id="9" name="Slide Number Placeholder 5"/>
          <p:cNvSpPr txBox="1">
            <a:spLocks/>
          </p:cNvSpPr>
          <p:nvPr userDrawn="1"/>
        </p:nvSpPr>
        <p:spPr>
          <a:xfrm>
            <a:off x="7942263" y="6419850"/>
            <a:ext cx="777875"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smtClean="0">
                <a:solidFill>
                  <a:schemeClr val="tx1"/>
                </a:solidFill>
                <a:latin typeface="+mn-lt"/>
              </a:rPr>
              <a:t>No. </a:t>
            </a:r>
            <a:fld id="{FCD08056-8118-419D-9BFB-2F0DCB10F5C8}"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10"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13" name="Picture 4"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14" name="Picture 5"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19" name="Content Placeholder 2"/>
          <p:cNvSpPr>
            <a:spLocks noGrp="1"/>
          </p:cNvSpPr>
          <p:nvPr>
            <p:ph idx="1"/>
          </p:nvPr>
        </p:nvSpPr>
        <p:spPr>
          <a:xfrm>
            <a:off x="474662" y="4500569"/>
            <a:ext cx="2553133"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82575" indent="-282575">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edit Master text styles</a:t>
            </a:r>
          </a:p>
          <a:p>
            <a:pPr lvl="1"/>
            <a:r>
              <a:rPr lang="en-US" noProof="0" smtClean="0"/>
              <a:t>Second level</a:t>
            </a:r>
          </a:p>
        </p:txBody>
      </p:sp>
      <p:sp>
        <p:nvSpPr>
          <p:cNvPr id="21" name="Picture Placeholder 20"/>
          <p:cNvSpPr>
            <a:spLocks noGrp="1"/>
          </p:cNvSpPr>
          <p:nvPr>
            <p:ph type="pic" sz="quarter" idx="14"/>
          </p:nvPr>
        </p:nvSpPr>
        <p:spPr>
          <a:xfrm>
            <a:off x="474662" y="1447800"/>
            <a:ext cx="2553743"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pPr lvl="0"/>
            <a:r>
              <a:rPr lang="en-US" noProof="0" smtClean="0"/>
              <a:t>Click icon to add picture</a:t>
            </a:r>
            <a:endParaRPr lang="en-GB" noProof="0" dirty="0"/>
          </a:p>
        </p:txBody>
      </p:sp>
      <p:sp>
        <p:nvSpPr>
          <p:cNvPr id="11" name="Picture Placeholder 20"/>
          <p:cNvSpPr>
            <a:spLocks noGrp="1"/>
          </p:cNvSpPr>
          <p:nvPr>
            <p:ph type="pic" sz="quarter" idx="15"/>
          </p:nvPr>
        </p:nvSpPr>
        <p:spPr>
          <a:xfrm>
            <a:off x="3257793" y="1447800"/>
            <a:ext cx="2599810"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pPr lvl="0"/>
            <a:r>
              <a:rPr lang="en-US" noProof="0" smtClean="0"/>
              <a:t>Click icon to add picture</a:t>
            </a:r>
            <a:endParaRPr lang="en-GB" noProof="0" dirty="0"/>
          </a:p>
        </p:txBody>
      </p:sp>
      <p:sp>
        <p:nvSpPr>
          <p:cNvPr id="12" name="Picture Placeholder 20"/>
          <p:cNvSpPr>
            <a:spLocks noGrp="1"/>
          </p:cNvSpPr>
          <p:nvPr>
            <p:ph type="pic" sz="quarter" idx="16"/>
          </p:nvPr>
        </p:nvSpPr>
        <p:spPr>
          <a:xfrm>
            <a:off x="6086990" y="1447800"/>
            <a:ext cx="2599810"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pPr lvl="0"/>
            <a:r>
              <a:rPr lang="en-US" noProof="0" smtClean="0"/>
              <a:t>Click icon to add picture</a:t>
            </a:r>
            <a:endParaRPr lang="en-GB" noProof="0" dirty="0"/>
          </a:p>
        </p:txBody>
      </p:sp>
      <p:sp>
        <p:nvSpPr>
          <p:cNvPr id="23" name="Content Placeholder 2"/>
          <p:cNvSpPr>
            <a:spLocks noGrp="1"/>
          </p:cNvSpPr>
          <p:nvPr>
            <p:ph idx="20"/>
          </p:nvPr>
        </p:nvSpPr>
        <p:spPr>
          <a:xfrm>
            <a:off x="3257793" y="4500569"/>
            <a:ext cx="2599200"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82575" indent="-282575">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edit Master text styles</a:t>
            </a:r>
          </a:p>
          <a:p>
            <a:pPr lvl="1"/>
            <a:r>
              <a:rPr lang="en-US" noProof="0" smtClean="0"/>
              <a:t>Second level</a:t>
            </a:r>
          </a:p>
        </p:txBody>
      </p:sp>
      <p:sp>
        <p:nvSpPr>
          <p:cNvPr id="24" name="Content Placeholder 2"/>
          <p:cNvSpPr>
            <a:spLocks noGrp="1"/>
          </p:cNvSpPr>
          <p:nvPr>
            <p:ph idx="21"/>
          </p:nvPr>
        </p:nvSpPr>
        <p:spPr>
          <a:xfrm>
            <a:off x="6086990" y="4500569"/>
            <a:ext cx="2599200"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73050" indent="-273050">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edit Master text styles</a:t>
            </a:r>
          </a:p>
          <a:p>
            <a:pPr lvl="1"/>
            <a:r>
              <a:rPr lang="en-US" noProof="0" smtClean="0"/>
              <a:t>Second level</a:t>
            </a:r>
          </a:p>
        </p:txBody>
      </p:sp>
      <p:sp>
        <p:nvSpPr>
          <p:cNvPr id="40" name="Title 1"/>
          <p:cNvSpPr>
            <a:spLocks noGrp="1"/>
          </p:cNvSpPr>
          <p:nvPr>
            <p:ph type="title"/>
          </p:nvPr>
        </p:nvSpPr>
        <p:spPr>
          <a:xfrm>
            <a:off x="435771" y="266245"/>
            <a:ext cx="8281192" cy="785818"/>
          </a:xfrm>
        </p:spPr>
        <p:txBody>
          <a:bodyPr>
            <a:normAutofit/>
          </a:bodyPr>
          <a:lstStyle>
            <a:lvl1pPr>
              <a:defRPr sz="2400" b="0"/>
            </a:lvl1pPr>
          </a:lstStyle>
          <a:p>
            <a:r>
              <a:rPr lang="en-US" noProof="0" smtClean="0"/>
              <a:t>Click to edit Master title style</a:t>
            </a:r>
            <a:endParaRPr lang="en-GB"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42263" y="6419850"/>
            <a:ext cx="777875"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smtClean="0">
                <a:solidFill>
                  <a:schemeClr val="tx1"/>
                </a:solidFill>
                <a:latin typeface="+mn-lt"/>
              </a:rPr>
              <a:t>No. </a:t>
            </a:r>
            <a:fld id="{0D9B1372-69FC-41DE-9C83-808D59713B8F}"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6"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7" name="Picture 4"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8" name="Picture 5"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19" name="Content Placeholder 2"/>
          <p:cNvSpPr>
            <a:spLocks noGrp="1"/>
          </p:cNvSpPr>
          <p:nvPr>
            <p:ph idx="1"/>
          </p:nvPr>
        </p:nvSpPr>
        <p:spPr>
          <a:xfrm>
            <a:off x="474663" y="5000635"/>
            <a:ext cx="8212137" cy="1087427"/>
          </a:xfrm>
          <a:prstGeom prst="rect">
            <a:avLst/>
          </a:prstGeom>
        </p:spPr>
        <p:txBody>
          <a:bodyPr lIns="0" tIns="0" rIns="0" bIns="0">
            <a:noAutofit/>
          </a:bodyPr>
          <a:lstStyle>
            <a:lvl1pPr marL="0" indent="0">
              <a:spcBef>
                <a:spcPts val="600"/>
              </a:spcBef>
              <a:buSzPct val="120000"/>
              <a:buFont typeface="Arial" pitchFamily="34" charset="0"/>
              <a:buNone/>
              <a:defRPr sz="1600" baseline="0">
                <a:solidFill>
                  <a:schemeClr val="tx1"/>
                </a:solidFill>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edit Master text styles</a:t>
            </a:r>
          </a:p>
          <a:p>
            <a:pPr lvl="1"/>
            <a:r>
              <a:rPr lang="en-US" noProof="0" smtClean="0"/>
              <a:t>Second level</a:t>
            </a:r>
          </a:p>
        </p:txBody>
      </p:sp>
      <p:sp>
        <p:nvSpPr>
          <p:cNvPr id="21" name="Picture Placeholder 20"/>
          <p:cNvSpPr>
            <a:spLocks noGrp="1"/>
          </p:cNvSpPr>
          <p:nvPr>
            <p:ph type="pic" sz="quarter" idx="14"/>
          </p:nvPr>
        </p:nvSpPr>
        <p:spPr>
          <a:xfrm>
            <a:off x="457200" y="1447800"/>
            <a:ext cx="8258204" cy="3338522"/>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pPr lvl="0"/>
            <a:r>
              <a:rPr lang="en-US" noProof="0" smtClean="0"/>
              <a:t>Click icon to add picture</a:t>
            </a:r>
            <a:endParaRPr lang="en-GB" noProof="0" dirty="0"/>
          </a:p>
        </p:txBody>
      </p:sp>
      <p:sp>
        <p:nvSpPr>
          <p:cNvPr id="31" name="Title 1"/>
          <p:cNvSpPr>
            <a:spLocks noGrp="1"/>
          </p:cNvSpPr>
          <p:nvPr>
            <p:ph type="title"/>
          </p:nvPr>
        </p:nvSpPr>
        <p:spPr>
          <a:xfrm>
            <a:off x="474663" y="266245"/>
            <a:ext cx="8242300" cy="785818"/>
          </a:xfrm>
        </p:spPr>
        <p:txBody>
          <a:bodyPr>
            <a:normAutofit/>
          </a:bodyPr>
          <a:lstStyle>
            <a:lvl1pPr>
              <a:defRPr sz="2400" b="0"/>
            </a:lvl1pPr>
          </a:lstStyle>
          <a:p>
            <a:r>
              <a:rPr lang="en-US" noProof="0" smtClean="0"/>
              <a:t>Click to edit Master title style</a:t>
            </a:r>
            <a:endParaRPr lang="en-GB"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5" name="Picture 2"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6" name="Picture 3"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7"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sp>
        <p:nvSpPr>
          <p:cNvPr id="21" name="Content Placeholder 20"/>
          <p:cNvSpPr>
            <a:spLocks noGrp="1"/>
          </p:cNvSpPr>
          <p:nvPr>
            <p:ph sz="quarter" idx="17"/>
          </p:nvPr>
        </p:nvSpPr>
        <p:spPr>
          <a:xfrm>
            <a:off x="457200" y="1447800"/>
            <a:ext cx="6256338"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400"/>
            <a:ext cx="8242300" cy="785818"/>
          </a:xfrm>
        </p:spPr>
        <p:txBody>
          <a:bodyPr>
            <a:noAutofit/>
          </a:bodyPr>
          <a:lstStyle>
            <a:lvl1pPr>
              <a:defRPr sz="2400" b="0"/>
            </a:lvl1pPr>
          </a:lstStyle>
          <a:p>
            <a:r>
              <a:rPr lang="en-US" noProof="0" smtClean="0"/>
              <a:t>Click to edit Master title style</a:t>
            </a:r>
            <a:endParaRPr lang="en-GB" noProof="0" dirty="0"/>
          </a:p>
        </p:txBody>
      </p:sp>
      <p:sp>
        <p:nvSpPr>
          <p:cNvPr id="12" name="Picture Placeholder 11"/>
          <p:cNvSpPr>
            <a:spLocks noGrp="1"/>
          </p:cNvSpPr>
          <p:nvPr>
            <p:ph type="pic" sz="quarter" idx="23"/>
          </p:nvPr>
        </p:nvSpPr>
        <p:spPr>
          <a:xfrm>
            <a:off x="6854825" y="1446212"/>
            <a:ext cx="1844675"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pPr lvl="0"/>
            <a:r>
              <a:rPr lang="en-US" noProof="0" smtClean="0"/>
              <a:t>Click icon to add picture</a:t>
            </a:r>
            <a:endParaRPr lang="en-AU" noProof="0" dirty="0"/>
          </a:p>
        </p:txBody>
      </p:sp>
      <p:sp>
        <p:nvSpPr>
          <p:cNvPr id="8" name="Slide Number Placeholder 5"/>
          <p:cNvSpPr>
            <a:spLocks noGrp="1"/>
          </p:cNvSpPr>
          <p:nvPr>
            <p:ph type="sldNum" sz="quarter" idx="24"/>
          </p:nvPr>
        </p:nvSpPr>
        <p:spPr>
          <a:xfrm>
            <a:off x="7942263" y="6419850"/>
            <a:ext cx="777875" cy="163513"/>
          </a:xfrm>
          <a:prstGeom prst="rect">
            <a:avLst/>
          </a:prstGeom>
        </p:spPr>
        <p:txBody>
          <a:bodyPr wrap="none" lIns="0" tIns="0" rIns="0" bIns="0" anchor="b" anchorCtr="0">
            <a:noAutofit/>
          </a:bodyPr>
          <a:lstStyle>
            <a:lvl1pPr algn="r" fontAlgn="auto">
              <a:spcBef>
                <a:spcPts val="0"/>
              </a:spcBef>
              <a:spcAft>
                <a:spcPts val="0"/>
              </a:spcAft>
              <a:defRPr sz="900">
                <a:solidFill>
                  <a:schemeClr val="tx1"/>
                </a:solidFill>
                <a:latin typeface="+mn-lt"/>
              </a:defRPr>
            </a:lvl1pPr>
          </a:lstStyle>
          <a:p>
            <a:pPr>
              <a:defRPr/>
            </a:pPr>
            <a:r>
              <a:rPr lang="en-GB"/>
              <a:t>No. </a:t>
            </a:r>
            <a:fld id="{AD0BFEDD-0AC0-4C0D-A1C3-07E525AF838B}"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side graphic ">
    <p:spTree>
      <p:nvGrpSpPr>
        <p:cNvPr id="1" name=""/>
        <p:cNvGrpSpPr/>
        <p:nvPr/>
      </p:nvGrpSpPr>
      <p:grpSpPr>
        <a:xfrm>
          <a:off x="0" y="0"/>
          <a:ext cx="0" cy="0"/>
          <a:chOff x="0" y="0"/>
          <a:chExt cx="0" cy="0"/>
        </a:xfrm>
      </p:grpSpPr>
      <p:pic>
        <p:nvPicPr>
          <p:cNvPr id="5" name="Picture 2"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6" name="Picture 3"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7"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sp>
        <p:nvSpPr>
          <p:cNvPr id="21" name="Content Placeholder 20"/>
          <p:cNvSpPr>
            <a:spLocks noGrp="1"/>
          </p:cNvSpPr>
          <p:nvPr>
            <p:ph sz="quarter" idx="17"/>
          </p:nvPr>
        </p:nvSpPr>
        <p:spPr>
          <a:xfrm>
            <a:off x="457200" y="1447800"/>
            <a:ext cx="3948113"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400"/>
            <a:ext cx="8242300" cy="785818"/>
          </a:xfrm>
        </p:spPr>
        <p:txBody>
          <a:bodyPr>
            <a:noAutofit/>
          </a:bodyPr>
          <a:lstStyle>
            <a:lvl1pPr>
              <a:defRPr sz="2400" b="0"/>
            </a:lvl1pPr>
          </a:lstStyle>
          <a:p>
            <a:r>
              <a:rPr lang="en-US" noProof="0" smtClean="0"/>
              <a:t>Click to edit Master title style</a:t>
            </a:r>
            <a:endParaRPr lang="en-GB" noProof="0" dirty="0"/>
          </a:p>
        </p:txBody>
      </p:sp>
      <p:sp>
        <p:nvSpPr>
          <p:cNvPr id="12" name="Picture Placeholder 11"/>
          <p:cNvSpPr>
            <a:spLocks noGrp="1"/>
          </p:cNvSpPr>
          <p:nvPr>
            <p:ph type="pic" sz="quarter" idx="23"/>
          </p:nvPr>
        </p:nvSpPr>
        <p:spPr>
          <a:xfrm>
            <a:off x="4762500" y="1446212"/>
            <a:ext cx="3937001"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pPr lvl="0"/>
            <a:r>
              <a:rPr lang="en-US" noProof="0" smtClean="0"/>
              <a:t>Click icon to add picture</a:t>
            </a:r>
            <a:endParaRPr lang="en-AU" noProof="0" dirty="0"/>
          </a:p>
        </p:txBody>
      </p:sp>
      <p:sp>
        <p:nvSpPr>
          <p:cNvPr id="8" name="Slide Number Placeholder 5"/>
          <p:cNvSpPr>
            <a:spLocks noGrp="1"/>
          </p:cNvSpPr>
          <p:nvPr>
            <p:ph type="sldNum" sz="quarter" idx="24"/>
          </p:nvPr>
        </p:nvSpPr>
        <p:spPr>
          <a:xfrm>
            <a:off x="7942263" y="6419850"/>
            <a:ext cx="777875" cy="163513"/>
          </a:xfrm>
          <a:prstGeom prst="rect">
            <a:avLst/>
          </a:prstGeom>
        </p:spPr>
        <p:txBody>
          <a:bodyPr wrap="none" lIns="0" tIns="0" rIns="0" bIns="0" anchor="b" anchorCtr="0">
            <a:noAutofit/>
          </a:bodyPr>
          <a:lstStyle>
            <a:lvl1pPr algn="r" fontAlgn="auto">
              <a:spcBef>
                <a:spcPts val="0"/>
              </a:spcBef>
              <a:spcAft>
                <a:spcPts val="0"/>
              </a:spcAft>
              <a:defRPr sz="900">
                <a:solidFill>
                  <a:schemeClr val="tx1"/>
                </a:solidFill>
                <a:latin typeface="+mn-lt"/>
              </a:defRPr>
            </a:lvl1pPr>
          </a:lstStyle>
          <a:p>
            <a:pPr>
              <a:defRPr/>
            </a:pPr>
            <a:r>
              <a:rPr lang="en-GB"/>
              <a:t>No. </a:t>
            </a:r>
            <a:fld id="{66169EBF-BB2A-4E0C-A13B-16BF5556ABF2}"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2"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6" name="Picture 3"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7"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sp>
        <p:nvSpPr>
          <p:cNvPr id="21" name="Content Placeholder 20"/>
          <p:cNvSpPr>
            <a:spLocks noGrp="1"/>
          </p:cNvSpPr>
          <p:nvPr>
            <p:ph sz="quarter" idx="17"/>
          </p:nvPr>
        </p:nvSpPr>
        <p:spPr>
          <a:xfrm>
            <a:off x="4762499" y="1447800"/>
            <a:ext cx="3924301"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400"/>
            <a:ext cx="8242300" cy="785818"/>
          </a:xfrm>
        </p:spPr>
        <p:txBody>
          <a:bodyPr>
            <a:noAutofit/>
          </a:bodyPr>
          <a:lstStyle>
            <a:lvl1pPr>
              <a:defRPr sz="2400" b="0"/>
            </a:lvl1pPr>
          </a:lstStyle>
          <a:p>
            <a:r>
              <a:rPr lang="en-US" noProof="0" smtClean="0"/>
              <a:t>Click to edit Master title style</a:t>
            </a:r>
            <a:endParaRPr lang="en-GB" noProof="0" dirty="0"/>
          </a:p>
        </p:txBody>
      </p:sp>
      <p:sp>
        <p:nvSpPr>
          <p:cNvPr id="12" name="Picture Placeholder 11"/>
          <p:cNvSpPr>
            <a:spLocks noGrp="1"/>
          </p:cNvSpPr>
          <p:nvPr>
            <p:ph type="pic" sz="quarter" idx="23"/>
          </p:nvPr>
        </p:nvSpPr>
        <p:spPr>
          <a:xfrm>
            <a:off x="474663" y="1446212"/>
            <a:ext cx="3930650"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pPr lvl="0"/>
            <a:r>
              <a:rPr lang="en-US" noProof="0" smtClean="0"/>
              <a:t>Click icon to add picture</a:t>
            </a:r>
            <a:endParaRPr lang="en-AU" noProof="0" dirty="0"/>
          </a:p>
        </p:txBody>
      </p:sp>
      <p:sp>
        <p:nvSpPr>
          <p:cNvPr id="8" name="Slide Number Placeholder 5"/>
          <p:cNvSpPr>
            <a:spLocks noGrp="1"/>
          </p:cNvSpPr>
          <p:nvPr>
            <p:ph type="sldNum" sz="quarter" idx="24"/>
          </p:nvPr>
        </p:nvSpPr>
        <p:spPr>
          <a:xfrm>
            <a:off x="7942263" y="6419850"/>
            <a:ext cx="777875" cy="163513"/>
          </a:xfrm>
          <a:prstGeom prst="rect">
            <a:avLst/>
          </a:prstGeom>
        </p:spPr>
        <p:txBody>
          <a:bodyPr wrap="none" lIns="0" tIns="0" rIns="0" bIns="0" anchor="b" anchorCtr="0">
            <a:noAutofit/>
          </a:bodyPr>
          <a:lstStyle>
            <a:lvl1pPr algn="r" fontAlgn="auto">
              <a:spcBef>
                <a:spcPts val="0"/>
              </a:spcBef>
              <a:spcAft>
                <a:spcPts val="0"/>
              </a:spcAft>
              <a:defRPr sz="900">
                <a:solidFill>
                  <a:schemeClr val="tx1"/>
                </a:solidFill>
                <a:latin typeface="+mn-lt"/>
              </a:defRPr>
            </a:lvl1pPr>
          </a:lstStyle>
          <a:p>
            <a:pPr>
              <a:defRPr/>
            </a:pPr>
            <a:r>
              <a:rPr lang="en-GB"/>
              <a:t>No. </a:t>
            </a:r>
            <a:fld id="{02CA78D5-21EB-4AB2-B187-57F514BC34A5}"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942263" y="6419850"/>
            <a:ext cx="777875"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smtClean="0">
                <a:solidFill>
                  <a:schemeClr val="tx1"/>
                </a:solidFill>
                <a:latin typeface="+mn-lt"/>
              </a:rPr>
              <a:t>No. </a:t>
            </a:r>
            <a:fld id="{6466C6A5-8BC6-4C3E-A544-51EC2C630A78}"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7"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8" name="Picture 4"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9" name="Picture 5"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21" name="Content Placeholder 20"/>
          <p:cNvSpPr>
            <a:spLocks noGrp="1"/>
          </p:cNvSpPr>
          <p:nvPr>
            <p:ph sz="quarter" idx="17"/>
          </p:nvPr>
        </p:nvSpPr>
        <p:spPr>
          <a:xfrm>
            <a:off x="457201" y="2563738"/>
            <a:ext cx="3932238" cy="3513933"/>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245"/>
            <a:ext cx="8242300" cy="785818"/>
          </a:xfrm>
        </p:spPr>
        <p:txBody>
          <a:bodyPr>
            <a:normAutofit/>
          </a:bodyPr>
          <a:lstStyle>
            <a:lvl1pPr>
              <a:defRPr sz="2400" b="0"/>
            </a:lvl1pPr>
          </a:lstStyle>
          <a:p>
            <a:r>
              <a:rPr lang="en-US" noProof="0" smtClean="0"/>
              <a:t>Click to edit Master title style</a:t>
            </a:r>
            <a:endParaRPr lang="en-GB" noProof="0" dirty="0"/>
          </a:p>
        </p:txBody>
      </p:sp>
      <p:sp>
        <p:nvSpPr>
          <p:cNvPr id="18" name="Content Placeholder 20"/>
          <p:cNvSpPr>
            <a:spLocks noGrp="1"/>
          </p:cNvSpPr>
          <p:nvPr>
            <p:ph sz="quarter" idx="23"/>
          </p:nvPr>
        </p:nvSpPr>
        <p:spPr>
          <a:xfrm>
            <a:off x="4767262" y="2563738"/>
            <a:ext cx="3931200" cy="3513933"/>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0"/>
          <p:cNvSpPr>
            <a:spLocks noGrp="1"/>
          </p:cNvSpPr>
          <p:nvPr>
            <p:ph sz="quarter" idx="24"/>
          </p:nvPr>
        </p:nvSpPr>
        <p:spPr>
          <a:xfrm>
            <a:off x="457200" y="1455738"/>
            <a:ext cx="8242299" cy="8601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42263" y="6419850"/>
            <a:ext cx="777875"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smtClean="0">
                <a:solidFill>
                  <a:schemeClr val="tx1"/>
                </a:solidFill>
                <a:latin typeface="+mn-lt"/>
              </a:rPr>
              <a:t>No. </a:t>
            </a:r>
            <a:fld id="{DFBCAC80-829D-4C7A-8548-5871ED201378}"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6"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7" name="Picture 4"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8" name="Picture 5"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19" name="Content Placeholder 2"/>
          <p:cNvSpPr>
            <a:spLocks noGrp="1"/>
          </p:cNvSpPr>
          <p:nvPr>
            <p:ph idx="1"/>
          </p:nvPr>
        </p:nvSpPr>
        <p:spPr>
          <a:xfrm>
            <a:off x="474663" y="1455739"/>
            <a:ext cx="8212137" cy="330332"/>
          </a:xfrm>
          <a:prstGeom prst="rect">
            <a:avLst/>
          </a:prstGeom>
        </p:spPr>
        <p:txBody>
          <a:bodyPr lIns="0" tIns="0" rIns="0" bIns="0">
            <a:noAutofit/>
          </a:bodyPr>
          <a:lstStyle>
            <a:lvl1pPr marL="0" indent="0">
              <a:spcBef>
                <a:spcPts val="600"/>
              </a:spcBef>
              <a:buSzPct val="120000"/>
              <a:buFont typeface="Arial" pitchFamily="34" charset="0"/>
              <a:buNone/>
              <a:defRPr sz="1600" baseline="0">
                <a:solidFill>
                  <a:schemeClr val="tx1"/>
                </a:solidFill>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edit Master text styles</a:t>
            </a:r>
          </a:p>
        </p:txBody>
      </p:sp>
      <p:sp>
        <p:nvSpPr>
          <p:cNvPr id="21" name="Picture Placeholder 20"/>
          <p:cNvSpPr>
            <a:spLocks noGrp="1"/>
          </p:cNvSpPr>
          <p:nvPr>
            <p:ph type="pic" sz="quarter" idx="14"/>
          </p:nvPr>
        </p:nvSpPr>
        <p:spPr>
          <a:xfrm>
            <a:off x="457200" y="1862983"/>
            <a:ext cx="8258204" cy="4233017"/>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pPr lvl="0"/>
            <a:r>
              <a:rPr lang="en-US" noProof="0" smtClean="0"/>
              <a:t>Click icon to add picture</a:t>
            </a:r>
            <a:endParaRPr lang="en-GB" noProof="0" dirty="0"/>
          </a:p>
        </p:txBody>
      </p:sp>
      <p:sp>
        <p:nvSpPr>
          <p:cNvPr id="31" name="Title 1"/>
          <p:cNvSpPr>
            <a:spLocks noGrp="1"/>
          </p:cNvSpPr>
          <p:nvPr>
            <p:ph type="title"/>
          </p:nvPr>
        </p:nvSpPr>
        <p:spPr>
          <a:xfrm>
            <a:off x="474663" y="266245"/>
            <a:ext cx="8242300" cy="785818"/>
          </a:xfrm>
        </p:spPr>
        <p:txBody>
          <a:bodyPr>
            <a:normAutofit/>
          </a:bodyPr>
          <a:lstStyle>
            <a:lvl1pPr>
              <a:defRPr sz="2400" b="0"/>
            </a:lvl1pPr>
          </a:lstStyle>
          <a:p>
            <a:r>
              <a:rPr lang="en-US" noProof="0" smtClean="0"/>
              <a:t>Click to edit Master title style</a:t>
            </a:r>
            <a:endParaRPr lang="en-GB"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ation page ">
    <p:spTree>
      <p:nvGrpSpPr>
        <p:cNvPr id="1" name=""/>
        <p:cNvGrpSpPr/>
        <p:nvPr/>
      </p:nvGrpSpPr>
      <p:grpSpPr>
        <a:xfrm>
          <a:off x="0" y="0"/>
          <a:ext cx="0" cy="0"/>
          <a:chOff x="0" y="0"/>
          <a:chExt cx="0" cy="0"/>
        </a:xfrm>
      </p:grpSpPr>
      <p:grpSp>
        <p:nvGrpSpPr>
          <p:cNvPr id="3" name="Group 52"/>
          <p:cNvGrpSpPr/>
          <p:nvPr userDrawn="1"/>
        </p:nvGrpSpPr>
        <p:grpSpPr bwMode="black">
          <a:xfrm>
            <a:off x="7792112" y="6137590"/>
            <a:ext cx="885817" cy="479428"/>
            <a:chOff x="1857375" y="3175"/>
            <a:chExt cx="4813301" cy="2605088"/>
          </a:xfrm>
          <a:solidFill>
            <a:schemeClr val="tx2"/>
          </a:solidFill>
        </p:grpSpPr>
        <p:sp>
          <p:nvSpPr>
            <p:cNvPr id="4" name="Freeform 25"/>
            <p:cNvSpPr>
              <a:spLocks noEditPoints="1"/>
            </p:cNvSpPr>
            <p:nvPr/>
          </p:nvSpPr>
          <p:spPr bwMode="black">
            <a:xfrm>
              <a:off x="2403475" y="436563"/>
              <a:ext cx="1089025" cy="1093788"/>
            </a:xfrm>
            <a:custGeom>
              <a:avLst/>
              <a:gdLst/>
              <a:ahLst/>
              <a:cxnLst>
                <a:cxn ang="0">
                  <a:pos x="306" y="162"/>
                </a:cxn>
                <a:cxn ang="0">
                  <a:pos x="239" y="190"/>
                </a:cxn>
                <a:cxn ang="0">
                  <a:pos x="189" y="241"/>
                </a:cxn>
                <a:cxn ang="0">
                  <a:pos x="161" y="307"/>
                </a:cxn>
                <a:cxn ang="0">
                  <a:pos x="161" y="382"/>
                </a:cxn>
                <a:cxn ang="0">
                  <a:pos x="189" y="449"/>
                </a:cxn>
                <a:cxn ang="0">
                  <a:pos x="239" y="500"/>
                </a:cxn>
                <a:cxn ang="0">
                  <a:pos x="306" y="527"/>
                </a:cxn>
                <a:cxn ang="0">
                  <a:pos x="380" y="527"/>
                </a:cxn>
                <a:cxn ang="0">
                  <a:pos x="445" y="500"/>
                </a:cxn>
                <a:cxn ang="0">
                  <a:pos x="496" y="449"/>
                </a:cxn>
                <a:cxn ang="0">
                  <a:pos x="523" y="382"/>
                </a:cxn>
                <a:cxn ang="0">
                  <a:pos x="523" y="307"/>
                </a:cxn>
                <a:cxn ang="0">
                  <a:pos x="496" y="241"/>
                </a:cxn>
                <a:cxn ang="0">
                  <a:pos x="445" y="190"/>
                </a:cxn>
                <a:cxn ang="0">
                  <a:pos x="380" y="162"/>
                </a:cxn>
                <a:cxn ang="0">
                  <a:pos x="343" y="0"/>
                </a:cxn>
                <a:cxn ang="0">
                  <a:pos x="441" y="15"/>
                </a:cxn>
                <a:cxn ang="0">
                  <a:pos x="529" y="56"/>
                </a:cxn>
                <a:cxn ang="0">
                  <a:pos x="601" y="119"/>
                </a:cxn>
                <a:cxn ang="0">
                  <a:pos x="653" y="200"/>
                </a:cxn>
                <a:cxn ang="0">
                  <a:pos x="682" y="294"/>
                </a:cxn>
                <a:cxn ang="0">
                  <a:pos x="682" y="396"/>
                </a:cxn>
                <a:cxn ang="0">
                  <a:pos x="653" y="490"/>
                </a:cxn>
                <a:cxn ang="0">
                  <a:pos x="601" y="571"/>
                </a:cxn>
                <a:cxn ang="0">
                  <a:pos x="529" y="634"/>
                </a:cxn>
                <a:cxn ang="0">
                  <a:pos x="441" y="675"/>
                </a:cxn>
                <a:cxn ang="0">
                  <a:pos x="343" y="689"/>
                </a:cxn>
                <a:cxn ang="0">
                  <a:pos x="243" y="675"/>
                </a:cxn>
                <a:cxn ang="0">
                  <a:pos x="156" y="634"/>
                </a:cxn>
                <a:cxn ang="0">
                  <a:pos x="84" y="571"/>
                </a:cxn>
                <a:cxn ang="0">
                  <a:pos x="31" y="490"/>
                </a:cxn>
                <a:cxn ang="0">
                  <a:pos x="4" y="396"/>
                </a:cxn>
                <a:cxn ang="0">
                  <a:pos x="4" y="294"/>
                </a:cxn>
                <a:cxn ang="0">
                  <a:pos x="31" y="200"/>
                </a:cxn>
                <a:cxn ang="0">
                  <a:pos x="84" y="119"/>
                </a:cxn>
                <a:cxn ang="0">
                  <a:pos x="156" y="56"/>
                </a:cxn>
                <a:cxn ang="0">
                  <a:pos x="243" y="15"/>
                </a:cxn>
                <a:cxn ang="0">
                  <a:pos x="343" y="0"/>
                </a:cxn>
              </a:cxnLst>
              <a:rect l="0" t="0" r="r" b="b"/>
              <a:pathLst>
                <a:path w="686" h="689">
                  <a:moveTo>
                    <a:pt x="343" y="159"/>
                  </a:moveTo>
                  <a:lnTo>
                    <a:pt x="306" y="162"/>
                  </a:lnTo>
                  <a:lnTo>
                    <a:pt x="271" y="173"/>
                  </a:lnTo>
                  <a:lnTo>
                    <a:pt x="239" y="190"/>
                  </a:lnTo>
                  <a:lnTo>
                    <a:pt x="212" y="213"/>
                  </a:lnTo>
                  <a:lnTo>
                    <a:pt x="189" y="241"/>
                  </a:lnTo>
                  <a:lnTo>
                    <a:pt x="172" y="272"/>
                  </a:lnTo>
                  <a:lnTo>
                    <a:pt x="161" y="307"/>
                  </a:lnTo>
                  <a:lnTo>
                    <a:pt x="158" y="345"/>
                  </a:lnTo>
                  <a:lnTo>
                    <a:pt x="161" y="382"/>
                  </a:lnTo>
                  <a:lnTo>
                    <a:pt x="172" y="417"/>
                  </a:lnTo>
                  <a:lnTo>
                    <a:pt x="189" y="449"/>
                  </a:lnTo>
                  <a:lnTo>
                    <a:pt x="212" y="477"/>
                  </a:lnTo>
                  <a:lnTo>
                    <a:pt x="239" y="500"/>
                  </a:lnTo>
                  <a:lnTo>
                    <a:pt x="271" y="516"/>
                  </a:lnTo>
                  <a:lnTo>
                    <a:pt x="306" y="527"/>
                  </a:lnTo>
                  <a:lnTo>
                    <a:pt x="343" y="531"/>
                  </a:lnTo>
                  <a:lnTo>
                    <a:pt x="380" y="527"/>
                  </a:lnTo>
                  <a:lnTo>
                    <a:pt x="414" y="516"/>
                  </a:lnTo>
                  <a:lnTo>
                    <a:pt x="445" y="500"/>
                  </a:lnTo>
                  <a:lnTo>
                    <a:pt x="473" y="477"/>
                  </a:lnTo>
                  <a:lnTo>
                    <a:pt x="496" y="449"/>
                  </a:lnTo>
                  <a:lnTo>
                    <a:pt x="512" y="417"/>
                  </a:lnTo>
                  <a:lnTo>
                    <a:pt x="523" y="382"/>
                  </a:lnTo>
                  <a:lnTo>
                    <a:pt x="527" y="345"/>
                  </a:lnTo>
                  <a:lnTo>
                    <a:pt x="523" y="307"/>
                  </a:lnTo>
                  <a:lnTo>
                    <a:pt x="512" y="272"/>
                  </a:lnTo>
                  <a:lnTo>
                    <a:pt x="496" y="241"/>
                  </a:lnTo>
                  <a:lnTo>
                    <a:pt x="473" y="213"/>
                  </a:lnTo>
                  <a:lnTo>
                    <a:pt x="445" y="190"/>
                  </a:lnTo>
                  <a:lnTo>
                    <a:pt x="414" y="173"/>
                  </a:lnTo>
                  <a:lnTo>
                    <a:pt x="380" y="162"/>
                  </a:lnTo>
                  <a:lnTo>
                    <a:pt x="343" y="159"/>
                  </a:lnTo>
                  <a:close/>
                  <a:moveTo>
                    <a:pt x="343" y="0"/>
                  </a:moveTo>
                  <a:lnTo>
                    <a:pt x="393" y="4"/>
                  </a:lnTo>
                  <a:lnTo>
                    <a:pt x="441" y="15"/>
                  </a:lnTo>
                  <a:lnTo>
                    <a:pt x="487" y="33"/>
                  </a:lnTo>
                  <a:lnTo>
                    <a:pt x="529" y="56"/>
                  </a:lnTo>
                  <a:lnTo>
                    <a:pt x="568" y="85"/>
                  </a:lnTo>
                  <a:lnTo>
                    <a:pt x="601" y="119"/>
                  </a:lnTo>
                  <a:lnTo>
                    <a:pt x="630" y="158"/>
                  </a:lnTo>
                  <a:lnTo>
                    <a:pt x="653" y="200"/>
                  </a:lnTo>
                  <a:lnTo>
                    <a:pt x="671" y="246"/>
                  </a:lnTo>
                  <a:lnTo>
                    <a:pt x="682" y="294"/>
                  </a:lnTo>
                  <a:lnTo>
                    <a:pt x="686" y="345"/>
                  </a:lnTo>
                  <a:lnTo>
                    <a:pt x="682" y="396"/>
                  </a:lnTo>
                  <a:lnTo>
                    <a:pt x="671" y="444"/>
                  </a:lnTo>
                  <a:lnTo>
                    <a:pt x="653" y="490"/>
                  </a:lnTo>
                  <a:lnTo>
                    <a:pt x="630" y="532"/>
                  </a:lnTo>
                  <a:lnTo>
                    <a:pt x="601" y="571"/>
                  </a:lnTo>
                  <a:lnTo>
                    <a:pt x="568" y="605"/>
                  </a:lnTo>
                  <a:lnTo>
                    <a:pt x="529" y="634"/>
                  </a:lnTo>
                  <a:lnTo>
                    <a:pt x="487" y="657"/>
                  </a:lnTo>
                  <a:lnTo>
                    <a:pt x="441" y="675"/>
                  </a:lnTo>
                  <a:lnTo>
                    <a:pt x="393" y="686"/>
                  </a:lnTo>
                  <a:lnTo>
                    <a:pt x="343" y="689"/>
                  </a:lnTo>
                  <a:lnTo>
                    <a:pt x="292" y="686"/>
                  </a:lnTo>
                  <a:lnTo>
                    <a:pt x="243" y="675"/>
                  </a:lnTo>
                  <a:lnTo>
                    <a:pt x="199" y="657"/>
                  </a:lnTo>
                  <a:lnTo>
                    <a:pt x="156" y="634"/>
                  </a:lnTo>
                  <a:lnTo>
                    <a:pt x="118" y="605"/>
                  </a:lnTo>
                  <a:lnTo>
                    <a:pt x="84" y="571"/>
                  </a:lnTo>
                  <a:lnTo>
                    <a:pt x="55" y="532"/>
                  </a:lnTo>
                  <a:lnTo>
                    <a:pt x="31" y="490"/>
                  </a:lnTo>
                  <a:lnTo>
                    <a:pt x="14" y="444"/>
                  </a:lnTo>
                  <a:lnTo>
                    <a:pt x="4" y="396"/>
                  </a:lnTo>
                  <a:lnTo>
                    <a:pt x="0" y="345"/>
                  </a:lnTo>
                  <a:lnTo>
                    <a:pt x="4" y="294"/>
                  </a:lnTo>
                  <a:lnTo>
                    <a:pt x="14" y="246"/>
                  </a:lnTo>
                  <a:lnTo>
                    <a:pt x="31" y="200"/>
                  </a:lnTo>
                  <a:lnTo>
                    <a:pt x="55" y="158"/>
                  </a:lnTo>
                  <a:lnTo>
                    <a:pt x="84" y="119"/>
                  </a:lnTo>
                  <a:lnTo>
                    <a:pt x="118" y="85"/>
                  </a:lnTo>
                  <a:lnTo>
                    <a:pt x="156" y="56"/>
                  </a:lnTo>
                  <a:lnTo>
                    <a:pt x="199" y="33"/>
                  </a:lnTo>
                  <a:lnTo>
                    <a:pt x="243" y="15"/>
                  </a:lnTo>
                  <a:lnTo>
                    <a:pt x="292"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5" name="Freeform 26"/>
            <p:cNvSpPr>
              <a:spLocks/>
            </p:cNvSpPr>
            <p:nvPr/>
          </p:nvSpPr>
          <p:spPr bwMode="black">
            <a:xfrm>
              <a:off x="4416425" y="185738"/>
              <a:ext cx="265113" cy="268288"/>
            </a:xfrm>
            <a:custGeom>
              <a:avLst/>
              <a:gdLst/>
              <a:ahLst/>
              <a:cxnLst>
                <a:cxn ang="0">
                  <a:pos x="84" y="0"/>
                </a:cxn>
                <a:cxn ang="0">
                  <a:pos x="106" y="4"/>
                </a:cxn>
                <a:cxn ang="0">
                  <a:pos x="126" y="12"/>
                </a:cxn>
                <a:cxn ang="0">
                  <a:pos x="143" y="26"/>
                </a:cxn>
                <a:cxn ang="0">
                  <a:pos x="156" y="43"/>
                </a:cxn>
                <a:cxn ang="0">
                  <a:pos x="165" y="63"/>
                </a:cxn>
                <a:cxn ang="0">
                  <a:pos x="167" y="85"/>
                </a:cxn>
                <a:cxn ang="0">
                  <a:pos x="165" y="108"/>
                </a:cxn>
                <a:cxn ang="0">
                  <a:pos x="156" y="127"/>
                </a:cxn>
                <a:cxn ang="0">
                  <a:pos x="143" y="145"/>
                </a:cxn>
                <a:cxn ang="0">
                  <a:pos x="126" y="158"/>
                </a:cxn>
                <a:cxn ang="0">
                  <a:pos x="106" y="167"/>
                </a:cxn>
                <a:cxn ang="0">
                  <a:pos x="84" y="169"/>
                </a:cxn>
                <a:cxn ang="0">
                  <a:pos x="61" y="167"/>
                </a:cxn>
                <a:cxn ang="0">
                  <a:pos x="42" y="158"/>
                </a:cxn>
                <a:cxn ang="0">
                  <a:pos x="24" y="145"/>
                </a:cxn>
                <a:cxn ang="0">
                  <a:pos x="11" y="127"/>
                </a:cxn>
                <a:cxn ang="0">
                  <a:pos x="2" y="108"/>
                </a:cxn>
                <a:cxn ang="0">
                  <a:pos x="0" y="85"/>
                </a:cxn>
                <a:cxn ang="0">
                  <a:pos x="2" y="63"/>
                </a:cxn>
                <a:cxn ang="0">
                  <a:pos x="11" y="43"/>
                </a:cxn>
                <a:cxn ang="0">
                  <a:pos x="24" y="26"/>
                </a:cxn>
                <a:cxn ang="0">
                  <a:pos x="42" y="12"/>
                </a:cxn>
                <a:cxn ang="0">
                  <a:pos x="61" y="4"/>
                </a:cxn>
                <a:cxn ang="0">
                  <a:pos x="84" y="0"/>
                </a:cxn>
              </a:cxnLst>
              <a:rect l="0" t="0" r="r" b="b"/>
              <a:pathLst>
                <a:path w="167" h="169">
                  <a:moveTo>
                    <a:pt x="84" y="0"/>
                  </a:moveTo>
                  <a:lnTo>
                    <a:pt x="106" y="4"/>
                  </a:lnTo>
                  <a:lnTo>
                    <a:pt x="126" y="12"/>
                  </a:lnTo>
                  <a:lnTo>
                    <a:pt x="143" y="26"/>
                  </a:lnTo>
                  <a:lnTo>
                    <a:pt x="156" y="43"/>
                  </a:lnTo>
                  <a:lnTo>
                    <a:pt x="165" y="63"/>
                  </a:lnTo>
                  <a:lnTo>
                    <a:pt x="167" y="85"/>
                  </a:lnTo>
                  <a:lnTo>
                    <a:pt x="165" y="108"/>
                  </a:lnTo>
                  <a:lnTo>
                    <a:pt x="156" y="127"/>
                  </a:lnTo>
                  <a:lnTo>
                    <a:pt x="143" y="145"/>
                  </a:lnTo>
                  <a:lnTo>
                    <a:pt x="126" y="158"/>
                  </a:lnTo>
                  <a:lnTo>
                    <a:pt x="106" y="167"/>
                  </a:lnTo>
                  <a:lnTo>
                    <a:pt x="84" y="169"/>
                  </a:lnTo>
                  <a:lnTo>
                    <a:pt x="61" y="167"/>
                  </a:lnTo>
                  <a:lnTo>
                    <a:pt x="42" y="158"/>
                  </a:lnTo>
                  <a:lnTo>
                    <a:pt x="24" y="145"/>
                  </a:lnTo>
                  <a:lnTo>
                    <a:pt x="11" y="127"/>
                  </a:lnTo>
                  <a:lnTo>
                    <a:pt x="2" y="108"/>
                  </a:lnTo>
                  <a:lnTo>
                    <a:pt x="0" y="85"/>
                  </a:lnTo>
                  <a:lnTo>
                    <a:pt x="2" y="63"/>
                  </a:lnTo>
                  <a:lnTo>
                    <a:pt x="11" y="43"/>
                  </a:lnTo>
                  <a:lnTo>
                    <a:pt x="24" y="26"/>
                  </a:lnTo>
                  <a:lnTo>
                    <a:pt x="42" y="12"/>
                  </a:lnTo>
                  <a:lnTo>
                    <a:pt x="61" y="4"/>
                  </a:lnTo>
                  <a:lnTo>
                    <a:pt x="8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6" name="Freeform 27"/>
            <p:cNvSpPr>
              <a:spLocks noEditPoints="1"/>
            </p:cNvSpPr>
            <p:nvPr/>
          </p:nvSpPr>
          <p:spPr bwMode="black">
            <a:xfrm>
              <a:off x="3552825" y="452438"/>
              <a:ext cx="796925" cy="798513"/>
            </a:xfrm>
            <a:custGeom>
              <a:avLst/>
              <a:gdLst/>
              <a:ahLst/>
              <a:cxnLst>
                <a:cxn ang="0">
                  <a:pos x="226" y="145"/>
                </a:cxn>
                <a:cxn ang="0">
                  <a:pos x="183" y="167"/>
                </a:cxn>
                <a:cxn ang="0">
                  <a:pos x="154" y="203"/>
                </a:cxn>
                <a:cxn ang="0">
                  <a:pos x="143" y="251"/>
                </a:cxn>
                <a:cxn ang="0">
                  <a:pos x="154" y="300"/>
                </a:cxn>
                <a:cxn ang="0">
                  <a:pos x="183" y="336"/>
                </a:cxn>
                <a:cxn ang="0">
                  <a:pos x="226" y="358"/>
                </a:cxn>
                <a:cxn ang="0">
                  <a:pos x="276" y="358"/>
                </a:cxn>
                <a:cxn ang="0">
                  <a:pos x="318" y="336"/>
                </a:cxn>
                <a:cxn ang="0">
                  <a:pos x="348" y="300"/>
                </a:cxn>
                <a:cxn ang="0">
                  <a:pos x="359" y="251"/>
                </a:cxn>
                <a:cxn ang="0">
                  <a:pos x="348" y="203"/>
                </a:cxn>
                <a:cxn ang="0">
                  <a:pos x="318" y="167"/>
                </a:cxn>
                <a:cxn ang="0">
                  <a:pos x="276" y="145"/>
                </a:cxn>
                <a:cxn ang="0">
                  <a:pos x="250" y="0"/>
                </a:cxn>
                <a:cxn ang="0">
                  <a:pos x="330" y="13"/>
                </a:cxn>
                <a:cxn ang="0">
                  <a:pos x="398" y="48"/>
                </a:cxn>
                <a:cxn ang="0">
                  <a:pos x="454" y="103"/>
                </a:cxn>
                <a:cxn ang="0">
                  <a:pos x="488" y="172"/>
                </a:cxn>
                <a:cxn ang="0">
                  <a:pos x="502" y="251"/>
                </a:cxn>
                <a:cxn ang="0">
                  <a:pos x="488" y="331"/>
                </a:cxn>
                <a:cxn ang="0">
                  <a:pos x="454" y="400"/>
                </a:cxn>
                <a:cxn ang="0">
                  <a:pos x="398" y="454"/>
                </a:cxn>
                <a:cxn ang="0">
                  <a:pos x="330" y="490"/>
                </a:cxn>
                <a:cxn ang="0">
                  <a:pos x="250" y="503"/>
                </a:cxn>
                <a:cxn ang="0">
                  <a:pos x="172" y="490"/>
                </a:cxn>
                <a:cxn ang="0">
                  <a:pos x="104" y="454"/>
                </a:cxn>
                <a:cxn ang="0">
                  <a:pos x="48" y="400"/>
                </a:cxn>
                <a:cxn ang="0">
                  <a:pos x="13" y="331"/>
                </a:cxn>
                <a:cxn ang="0">
                  <a:pos x="0" y="251"/>
                </a:cxn>
                <a:cxn ang="0">
                  <a:pos x="13" y="172"/>
                </a:cxn>
                <a:cxn ang="0">
                  <a:pos x="48" y="103"/>
                </a:cxn>
                <a:cxn ang="0">
                  <a:pos x="104" y="48"/>
                </a:cxn>
                <a:cxn ang="0">
                  <a:pos x="172" y="13"/>
                </a:cxn>
                <a:cxn ang="0">
                  <a:pos x="250" y="0"/>
                </a:cxn>
              </a:cxnLst>
              <a:rect l="0" t="0" r="r" b="b"/>
              <a:pathLst>
                <a:path w="502" h="503">
                  <a:moveTo>
                    <a:pt x="250" y="143"/>
                  </a:moveTo>
                  <a:lnTo>
                    <a:pt x="226" y="145"/>
                  </a:lnTo>
                  <a:lnTo>
                    <a:pt x="203" y="154"/>
                  </a:lnTo>
                  <a:lnTo>
                    <a:pt x="183" y="167"/>
                  </a:lnTo>
                  <a:lnTo>
                    <a:pt x="167" y="184"/>
                  </a:lnTo>
                  <a:lnTo>
                    <a:pt x="154" y="203"/>
                  </a:lnTo>
                  <a:lnTo>
                    <a:pt x="146" y="226"/>
                  </a:lnTo>
                  <a:lnTo>
                    <a:pt x="143" y="251"/>
                  </a:lnTo>
                  <a:lnTo>
                    <a:pt x="146" y="277"/>
                  </a:lnTo>
                  <a:lnTo>
                    <a:pt x="154" y="300"/>
                  </a:lnTo>
                  <a:lnTo>
                    <a:pt x="167" y="319"/>
                  </a:lnTo>
                  <a:lnTo>
                    <a:pt x="183" y="336"/>
                  </a:lnTo>
                  <a:lnTo>
                    <a:pt x="203" y="349"/>
                  </a:lnTo>
                  <a:lnTo>
                    <a:pt x="226" y="358"/>
                  </a:lnTo>
                  <a:lnTo>
                    <a:pt x="250" y="360"/>
                  </a:lnTo>
                  <a:lnTo>
                    <a:pt x="276" y="358"/>
                  </a:lnTo>
                  <a:lnTo>
                    <a:pt x="298" y="349"/>
                  </a:lnTo>
                  <a:lnTo>
                    <a:pt x="318" y="336"/>
                  </a:lnTo>
                  <a:lnTo>
                    <a:pt x="335" y="319"/>
                  </a:lnTo>
                  <a:lnTo>
                    <a:pt x="348" y="300"/>
                  </a:lnTo>
                  <a:lnTo>
                    <a:pt x="356" y="277"/>
                  </a:lnTo>
                  <a:lnTo>
                    <a:pt x="359" y="251"/>
                  </a:lnTo>
                  <a:lnTo>
                    <a:pt x="356" y="226"/>
                  </a:lnTo>
                  <a:lnTo>
                    <a:pt x="348" y="203"/>
                  </a:lnTo>
                  <a:lnTo>
                    <a:pt x="335" y="184"/>
                  </a:lnTo>
                  <a:lnTo>
                    <a:pt x="318" y="167"/>
                  </a:lnTo>
                  <a:lnTo>
                    <a:pt x="298" y="154"/>
                  </a:lnTo>
                  <a:lnTo>
                    <a:pt x="276" y="145"/>
                  </a:lnTo>
                  <a:lnTo>
                    <a:pt x="250" y="143"/>
                  </a:lnTo>
                  <a:close/>
                  <a:moveTo>
                    <a:pt x="250" y="0"/>
                  </a:moveTo>
                  <a:lnTo>
                    <a:pt x="291" y="4"/>
                  </a:lnTo>
                  <a:lnTo>
                    <a:pt x="330" y="13"/>
                  </a:lnTo>
                  <a:lnTo>
                    <a:pt x="366" y="28"/>
                  </a:lnTo>
                  <a:lnTo>
                    <a:pt x="398" y="48"/>
                  </a:lnTo>
                  <a:lnTo>
                    <a:pt x="428" y="74"/>
                  </a:lnTo>
                  <a:lnTo>
                    <a:pt x="454" y="103"/>
                  </a:lnTo>
                  <a:lnTo>
                    <a:pt x="474" y="135"/>
                  </a:lnTo>
                  <a:lnTo>
                    <a:pt x="488" y="172"/>
                  </a:lnTo>
                  <a:lnTo>
                    <a:pt x="498" y="210"/>
                  </a:lnTo>
                  <a:lnTo>
                    <a:pt x="502" y="251"/>
                  </a:lnTo>
                  <a:lnTo>
                    <a:pt x="498" y="293"/>
                  </a:lnTo>
                  <a:lnTo>
                    <a:pt x="488" y="331"/>
                  </a:lnTo>
                  <a:lnTo>
                    <a:pt x="474" y="367"/>
                  </a:lnTo>
                  <a:lnTo>
                    <a:pt x="454" y="400"/>
                  </a:lnTo>
                  <a:lnTo>
                    <a:pt x="428" y="429"/>
                  </a:lnTo>
                  <a:lnTo>
                    <a:pt x="398" y="454"/>
                  </a:lnTo>
                  <a:lnTo>
                    <a:pt x="366" y="475"/>
                  </a:lnTo>
                  <a:lnTo>
                    <a:pt x="330" y="490"/>
                  </a:lnTo>
                  <a:lnTo>
                    <a:pt x="291" y="499"/>
                  </a:lnTo>
                  <a:lnTo>
                    <a:pt x="250" y="503"/>
                  </a:lnTo>
                  <a:lnTo>
                    <a:pt x="209" y="499"/>
                  </a:lnTo>
                  <a:lnTo>
                    <a:pt x="172" y="490"/>
                  </a:lnTo>
                  <a:lnTo>
                    <a:pt x="136" y="475"/>
                  </a:lnTo>
                  <a:lnTo>
                    <a:pt x="104" y="454"/>
                  </a:lnTo>
                  <a:lnTo>
                    <a:pt x="74" y="429"/>
                  </a:lnTo>
                  <a:lnTo>
                    <a:pt x="48" y="400"/>
                  </a:lnTo>
                  <a:lnTo>
                    <a:pt x="28" y="367"/>
                  </a:lnTo>
                  <a:lnTo>
                    <a:pt x="13" y="331"/>
                  </a:lnTo>
                  <a:lnTo>
                    <a:pt x="4" y="293"/>
                  </a:lnTo>
                  <a:lnTo>
                    <a:pt x="0" y="251"/>
                  </a:lnTo>
                  <a:lnTo>
                    <a:pt x="4" y="210"/>
                  </a:lnTo>
                  <a:lnTo>
                    <a:pt x="13" y="172"/>
                  </a:lnTo>
                  <a:lnTo>
                    <a:pt x="28" y="135"/>
                  </a:lnTo>
                  <a:lnTo>
                    <a:pt x="48" y="103"/>
                  </a:lnTo>
                  <a:lnTo>
                    <a:pt x="74" y="74"/>
                  </a:lnTo>
                  <a:lnTo>
                    <a:pt x="104" y="48"/>
                  </a:lnTo>
                  <a:lnTo>
                    <a:pt x="136" y="28"/>
                  </a:lnTo>
                  <a:lnTo>
                    <a:pt x="172" y="13"/>
                  </a:lnTo>
                  <a:lnTo>
                    <a:pt x="209" y="4"/>
                  </a:lnTo>
                  <a:lnTo>
                    <a:pt x="25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8"/>
            <p:cNvSpPr>
              <a:spLocks/>
            </p:cNvSpPr>
            <p:nvPr/>
          </p:nvSpPr>
          <p:spPr bwMode="black">
            <a:xfrm>
              <a:off x="4429125" y="568325"/>
              <a:ext cx="239713" cy="944563"/>
            </a:xfrm>
            <a:custGeom>
              <a:avLst/>
              <a:gdLst/>
              <a:ahLst/>
              <a:cxnLst>
                <a:cxn ang="0">
                  <a:pos x="0" y="0"/>
                </a:cxn>
                <a:cxn ang="0">
                  <a:pos x="50" y="4"/>
                </a:cxn>
                <a:cxn ang="0">
                  <a:pos x="101" y="4"/>
                </a:cxn>
                <a:cxn ang="0">
                  <a:pos x="151" y="0"/>
                </a:cxn>
                <a:cxn ang="0">
                  <a:pos x="151" y="595"/>
                </a:cxn>
                <a:cxn ang="0">
                  <a:pos x="0" y="595"/>
                </a:cxn>
                <a:cxn ang="0">
                  <a:pos x="0" y="0"/>
                </a:cxn>
              </a:cxnLst>
              <a:rect l="0" t="0" r="r" b="b"/>
              <a:pathLst>
                <a:path w="151" h="595">
                  <a:moveTo>
                    <a:pt x="0" y="0"/>
                  </a:moveTo>
                  <a:lnTo>
                    <a:pt x="50" y="4"/>
                  </a:lnTo>
                  <a:lnTo>
                    <a:pt x="101" y="4"/>
                  </a:lnTo>
                  <a:lnTo>
                    <a:pt x="151" y="0"/>
                  </a:lnTo>
                  <a:lnTo>
                    <a:pt x="151" y="595"/>
                  </a:lnTo>
                  <a:lnTo>
                    <a:pt x="0" y="595"/>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9"/>
            <p:cNvSpPr>
              <a:spLocks/>
            </p:cNvSpPr>
            <p:nvPr/>
          </p:nvSpPr>
          <p:spPr bwMode="black">
            <a:xfrm>
              <a:off x="4732338" y="436563"/>
              <a:ext cx="920750" cy="1093788"/>
            </a:xfrm>
            <a:custGeom>
              <a:avLst/>
              <a:gdLst/>
              <a:ahLst/>
              <a:cxnLst>
                <a:cxn ang="0">
                  <a:pos x="389" y="3"/>
                </a:cxn>
                <a:cxn ang="0">
                  <a:pos x="473" y="26"/>
                </a:cxn>
                <a:cxn ang="0">
                  <a:pos x="548" y="68"/>
                </a:cxn>
                <a:cxn ang="0">
                  <a:pos x="551" y="126"/>
                </a:cxn>
                <a:cxn ang="0">
                  <a:pos x="507" y="194"/>
                </a:cxn>
                <a:cxn ang="0">
                  <a:pos x="468" y="207"/>
                </a:cxn>
                <a:cxn ang="0">
                  <a:pos x="412" y="172"/>
                </a:cxn>
                <a:cxn ang="0">
                  <a:pos x="343" y="159"/>
                </a:cxn>
                <a:cxn ang="0">
                  <a:pos x="272" y="173"/>
                </a:cxn>
                <a:cxn ang="0">
                  <a:pos x="213" y="213"/>
                </a:cxn>
                <a:cxn ang="0">
                  <a:pos x="174" y="272"/>
                </a:cxn>
                <a:cxn ang="0">
                  <a:pos x="159" y="345"/>
                </a:cxn>
                <a:cxn ang="0">
                  <a:pos x="174" y="417"/>
                </a:cxn>
                <a:cxn ang="0">
                  <a:pos x="213" y="477"/>
                </a:cxn>
                <a:cxn ang="0">
                  <a:pos x="272" y="516"/>
                </a:cxn>
                <a:cxn ang="0">
                  <a:pos x="343" y="531"/>
                </a:cxn>
                <a:cxn ang="0">
                  <a:pos x="413" y="518"/>
                </a:cxn>
                <a:cxn ang="0">
                  <a:pos x="470" y="480"/>
                </a:cxn>
                <a:cxn ang="0">
                  <a:pos x="508" y="493"/>
                </a:cxn>
                <a:cxn ang="0">
                  <a:pos x="553" y="564"/>
                </a:cxn>
                <a:cxn ang="0">
                  <a:pos x="548" y="622"/>
                </a:cxn>
                <a:cxn ang="0">
                  <a:pos x="473" y="664"/>
                </a:cxn>
                <a:cxn ang="0">
                  <a:pos x="389" y="687"/>
                </a:cxn>
                <a:cxn ang="0">
                  <a:pos x="293" y="686"/>
                </a:cxn>
                <a:cxn ang="0">
                  <a:pos x="199" y="657"/>
                </a:cxn>
                <a:cxn ang="0">
                  <a:pos x="118" y="605"/>
                </a:cxn>
                <a:cxn ang="0">
                  <a:pos x="56" y="532"/>
                </a:cxn>
                <a:cxn ang="0">
                  <a:pos x="15" y="444"/>
                </a:cxn>
                <a:cxn ang="0">
                  <a:pos x="0" y="345"/>
                </a:cxn>
                <a:cxn ang="0">
                  <a:pos x="15" y="246"/>
                </a:cxn>
                <a:cxn ang="0">
                  <a:pos x="56" y="158"/>
                </a:cxn>
                <a:cxn ang="0">
                  <a:pos x="118" y="85"/>
                </a:cxn>
                <a:cxn ang="0">
                  <a:pos x="199" y="33"/>
                </a:cxn>
                <a:cxn ang="0">
                  <a:pos x="293" y="4"/>
                </a:cxn>
              </a:cxnLst>
              <a:rect l="0" t="0" r="r" b="b"/>
              <a:pathLst>
                <a:path w="580" h="689">
                  <a:moveTo>
                    <a:pt x="343" y="0"/>
                  </a:moveTo>
                  <a:lnTo>
                    <a:pt x="389" y="3"/>
                  </a:lnTo>
                  <a:lnTo>
                    <a:pt x="432" y="13"/>
                  </a:lnTo>
                  <a:lnTo>
                    <a:pt x="473" y="26"/>
                  </a:lnTo>
                  <a:lnTo>
                    <a:pt x="512" y="45"/>
                  </a:lnTo>
                  <a:lnTo>
                    <a:pt x="548" y="68"/>
                  </a:lnTo>
                  <a:lnTo>
                    <a:pt x="580" y="96"/>
                  </a:lnTo>
                  <a:lnTo>
                    <a:pt x="551" y="126"/>
                  </a:lnTo>
                  <a:lnTo>
                    <a:pt x="527" y="159"/>
                  </a:lnTo>
                  <a:lnTo>
                    <a:pt x="507" y="194"/>
                  </a:lnTo>
                  <a:lnTo>
                    <a:pt x="491" y="232"/>
                  </a:lnTo>
                  <a:lnTo>
                    <a:pt x="468" y="207"/>
                  </a:lnTo>
                  <a:lnTo>
                    <a:pt x="442" y="188"/>
                  </a:lnTo>
                  <a:lnTo>
                    <a:pt x="412" y="172"/>
                  </a:lnTo>
                  <a:lnTo>
                    <a:pt x="378" y="162"/>
                  </a:lnTo>
                  <a:lnTo>
                    <a:pt x="343" y="159"/>
                  </a:lnTo>
                  <a:lnTo>
                    <a:pt x="306" y="162"/>
                  </a:lnTo>
                  <a:lnTo>
                    <a:pt x="272" y="173"/>
                  </a:lnTo>
                  <a:lnTo>
                    <a:pt x="241" y="190"/>
                  </a:lnTo>
                  <a:lnTo>
                    <a:pt x="213" y="213"/>
                  </a:lnTo>
                  <a:lnTo>
                    <a:pt x="191" y="241"/>
                  </a:lnTo>
                  <a:lnTo>
                    <a:pt x="174" y="272"/>
                  </a:lnTo>
                  <a:lnTo>
                    <a:pt x="163" y="307"/>
                  </a:lnTo>
                  <a:lnTo>
                    <a:pt x="159" y="345"/>
                  </a:lnTo>
                  <a:lnTo>
                    <a:pt x="163" y="382"/>
                  </a:lnTo>
                  <a:lnTo>
                    <a:pt x="174" y="417"/>
                  </a:lnTo>
                  <a:lnTo>
                    <a:pt x="191" y="449"/>
                  </a:lnTo>
                  <a:lnTo>
                    <a:pt x="213" y="477"/>
                  </a:lnTo>
                  <a:lnTo>
                    <a:pt x="241" y="500"/>
                  </a:lnTo>
                  <a:lnTo>
                    <a:pt x="272" y="516"/>
                  </a:lnTo>
                  <a:lnTo>
                    <a:pt x="306" y="527"/>
                  </a:lnTo>
                  <a:lnTo>
                    <a:pt x="343" y="531"/>
                  </a:lnTo>
                  <a:lnTo>
                    <a:pt x="379" y="527"/>
                  </a:lnTo>
                  <a:lnTo>
                    <a:pt x="413" y="518"/>
                  </a:lnTo>
                  <a:lnTo>
                    <a:pt x="443" y="502"/>
                  </a:lnTo>
                  <a:lnTo>
                    <a:pt x="470" y="480"/>
                  </a:lnTo>
                  <a:lnTo>
                    <a:pt x="492" y="455"/>
                  </a:lnTo>
                  <a:lnTo>
                    <a:pt x="508" y="493"/>
                  </a:lnTo>
                  <a:lnTo>
                    <a:pt x="529" y="530"/>
                  </a:lnTo>
                  <a:lnTo>
                    <a:pt x="553" y="564"/>
                  </a:lnTo>
                  <a:lnTo>
                    <a:pt x="580" y="594"/>
                  </a:lnTo>
                  <a:lnTo>
                    <a:pt x="548" y="622"/>
                  </a:lnTo>
                  <a:lnTo>
                    <a:pt x="512" y="644"/>
                  </a:lnTo>
                  <a:lnTo>
                    <a:pt x="473" y="664"/>
                  </a:lnTo>
                  <a:lnTo>
                    <a:pt x="432" y="677"/>
                  </a:lnTo>
                  <a:lnTo>
                    <a:pt x="389" y="687"/>
                  </a:lnTo>
                  <a:lnTo>
                    <a:pt x="343" y="689"/>
                  </a:lnTo>
                  <a:lnTo>
                    <a:pt x="293" y="686"/>
                  </a:lnTo>
                  <a:lnTo>
                    <a:pt x="245" y="675"/>
                  </a:lnTo>
                  <a:lnTo>
                    <a:pt x="199" y="657"/>
                  </a:lnTo>
                  <a:lnTo>
                    <a:pt x="157" y="634"/>
                  </a:lnTo>
                  <a:lnTo>
                    <a:pt x="118" y="605"/>
                  </a:lnTo>
                  <a:lnTo>
                    <a:pt x="85" y="571"/>
                  </a:lnTo>
                  <a:lnTo>
                    <a:pt x="56" y="532"/>
                  </a:lnTo>
                  <a:lnTo>
                    <a:pt x="33" y="490"/>
                  </a:lnTo>
                  <a:lnTo>
                    <a:pt x="15" y="444"/>
                  </a:lnTo>
                  <a:lnTo>
                    <a:pt x="4" y="396"/>
                  </a:lnTo>
                  <a:lnTo>
                    <a:pt x="0" y="345"/>
                  </a:lnTo>
                  <a:lnTo>
                    <a:pt x="4" y="294"/>
                  </a:lnTo>
                  <a:lnTo>
                    <a:pt x="15" y="246"/>
                  </a:lnTo>
                  <a:lnTo>
                    <a:pt x="33" y="200"/>
                  </a:lnTo>
                  <a:lnTo>
                    <a:pt x="56" y="158"/>
                  </a:lnTo>
                  <a:lnTo>
                    <a:pt x="85" y="119"/>
                  </a:lnTo>
                  <a:lnTo>
                    <a:pt x="118" y="85"/>
                  </a:lnTo>
                  <a:lnTo>
                    <a:pt x="157" y="56"/>
                  </a:lnTo>
                  <a:lnTo>
                    <a:pt x="199" y="33"/>
                  </a:lnTo>
                  <a:lnTo>
                    <a:pt x="245" y="15"/>
                  </a:lnTo>
                  <a:lnTo>
                    <a:pt x="293"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30"/>
            <p:cNvSpPr>
              <a:spLocks noEditPoints="1"/>
            </p:cNvSpPr>
            <p:nvPr/>
          </p:nvSpPr>
          <p:spPr bwMode="black">
            <a:xfrm>
              <a:off x="3138488" y="1298575"/>
              <a:ext cx="1304925" cy="1309688"/>
            </a:xfrm>
            <a:custGeom>
              <a:avLst/>
              <a:gdLst/>
              <a:ahLst/>
              <a:cxnLst>
                <a:cxn ang="0">
                  <a:pos x="369" y="162"/>
                </a:cxn>
                <a:cxn ang="0">
                  <a:pos x="294" y="186"/>
                </a:cxn>
                <a:cxn ang="0">
                  <a:pos x="231" y="233"/>
                </a:cxn>
                <a:cxn ang="0">
                  <a:pos x="185" y="296"/>
                </a:cxn>
                <a:cxn ang="0">
                  <a:pos x="161" y="372"/>
                </a:cxn>
                <a:cxn ang="0">
                  <a:pos x="161" y="454"/>
                </a:cxn>
                <a:cxn ang="0">
                  <a:pos x="185" y="530"/>
                </a:cxn>
                <a:cxn ang="0">
                  <a:pos x="231" y="593"/>
                </a:cxn>
                <a:cxn ang="0">
                  <a:pos x="294" y="639"/>
                </a:cxn>
                <a:cxn ang="0">
                  <a:pos x="369" y="665"/>
                </a:cxn>
                <a:cxn ang="0">
                  <a:pos x="451" y="665"/>
                </a:cxn>
                <a:cxn ang="0">
                  <a:pos x="527" y="639"/>
                </a:cxn>
                <a:cxn ang="0">
                  <a:pos x="590" y="593"/>
                </a:cxn>
                <a:cxn ang="0">
                  <a:pos x="636" y="530"/>
                </a:cxn>
                <a:cxn ang="0">
                  <a:pos x="660" y="454"/>
                </a:cxn>
                <a:cxn ang="0">
                  <a:pos x="660" y="372"/>
                </a:cxn>
                <a:cxn ang="0">
                  <a:pos x="636" y="296"/>
                </a:cxn>
                <a:cxn ang="0">
                  <a:pos x="590" y="233"/>
                </a:cxn>
                <a:cxn ang="0">
                  <a:pos x="527" y="186"/>
                </a:cxn>
                <a:cxn ang="0">
                  <a:pos x="451" y="162"/>
                </a:cxn>
                <a:cxn ang="0">
                  <a:pos x="410" y="0"/>
                </a:cxn>
                <a:cxn ang="0">
                  <a:pos x="520" y="14"/>
                </a:cxn>
                <a:cxn ang="0">
                  <a:pos x="618" y="57"/>
                </a:cxn>
                <a:cxn ang="0">
                  <a:pos x="701" y="121"/>
                </a:cxn>
                <a:cxn ang="0">
                  <a:pos x="765" y="204"/>
                </a:cxn>
                <a:cxn ang="0">
                  <a:pos x="807" y="303"/>
                </a:cxn>
                <a:cxn ang="0">
                  <a:pos x="822" y="413"/>
                </a:cxn>
                <a:cxn ang="0">
                  <a:pos x="807" y="523"/>
                </a:cxn>
                <a:cxn ang="0">
                  <a:pos x="765" y="621"/>
                </a:cxn>
                <a:cxn ang="0">
                  <a:pos x="701" y="704"/>
                </a:cxn>
                <a:cxn ang="0">
                  <a:pos x="618" y="768"/>
                </a:cxn>
                <a:cxn ang="0">
                  <a:pos x="520" y="811"/>
                </a:cxn>
                <a:cxn ang="0">
                  <a:pos x="410" y="825"/>
                </a:cxn>
                <a:cxn ang="0">
                  <a:pos x="301" y="811"/>
                </a:cxn>
                <a:cxn ang="0">
                  <a:pos x="203" y="768"/>
                </a:cxn>
                <a:cxn ang="0">
                  <a:pos x="120" y="704"/>
                </a:cxn>
                <a:cxn ang="0">
                  <a:pos x="57" y="621"/>
                </a:cxn>
                <a:cxn ang="0">
                  <a:pos x="15" y="523"/>
                </a:cxn>
                <a:cxn ang="0">
                  <a:pos x="0" y="413"/>
                </a:cxn>
                <a:cxn ang="0">
                  <a:pos x="15" y="303"/>
                </a:cxn>
                <a:cxn ang="0">
                  <a:pos x="57" y="204"/>
                </a:cxn>
                <a:cxn ang="0">
                  <a:pos x="120" y="121"/>
                </a:cxn>
                <a:cxn ang="0">
                  <a:pos x="203" y="57"/>
                </a:cxn>
                <a:cxn ang="0">
                  <a:pos x="301" y="14"/>
                </a:cxn>
                <a:cxn ang="0">
                  <a:pos x="410" y="0"/>
                </a:cxn>
              </a:cxnLst>
              <a:rect l="0" t="0" r="r" b="b"/>
              <a:pathLst>
                <a:path w="822" h="825">
                  <a:moveTo>
                    <a:pt x="410" y="158"/>
                  </a:moveTo>
                  <a:lnTo>
                    <a:pt x="369" y="162"/>
                  </a:lnTo>
                  <a:lnTo>
                    <a:pt x="331" y="172"/>
                  </a:lnTo>
                  <a:lnTo>
                    <a:pt x="294" y="186"/>
                  </a:lnTo>
                  <a:lnTo>
                    <a:pt x="261" y="208"/>
                  </a:lnTo>
                  <a:lnTo>
                    <a:pt x="231" y="233"/>
                  </a:lnTo>
                  <a:lnTo>
                    <a:pt x="207" y="262"/>
                  </a:lnTo>
                  <a:lnTo>
                    <a:pt x="185" y="296"/>
                  </a:lnTo>
                  <a:lnTo>
                    <a:pt x="171" y="332"/>
                  </a:lnTo>
                  <a:lnTo>
                    <a:pt x="161" y="372"/>
                  </a:lnTo>
                  <a:lnTo>
                    <a:pt x="158" y="413"/>
                  </a:lnTo>
                  <a:lnTo>
                    <a:pt x="161" y="454"/>
                  </a:lnTo>
                  <a:lnTo>
                    <a:pt x="171" y="493"/>
                  </a:lnTo>
                  <a:lnTo>
                    <a:pt x="185" y="530"/>
                  </a:lnTo>
                  <a:lnTo>
                    <a:pt x="207" y="563"/>
                  </a:lnTo>
                  <a:lnTo>
                    <a:pt x="231" y="593"/>
                  </a:lnTo>
                  <a:lnTo>
                    <a:pt x="261" y="619"/>
                  </a:lnTo>
                  <a:lnTo>
                    <a:pt x="294" y="639"/>
                  </a:lnTo>
                  <a:lnTo>
                    <a:pt x="331" y="655"/>
                  </a:lnTo>
                  <a:lnTo>
                    <a:pt x="369" y="665"/>
                  </a:lnTo>
                  <a:lnTo>
                    <a:pt x="410" y="668"/>
                  </a:lnTo>
                  <a:lnTo>
                    <a:pt x="451" y="665"/>
                  </a:lnTo>
                  <a:lnTo>
                    <a:pt x="491" y="655"/>
                  </a:lnTo>
                  <a:lnTo>
                    <a:pt x="527" y="639"/>
                  </a:lnTo>
                  <a:lnTo>
                    <a:pt x="561" y="619"/>
                  </a:lnTo>
                  <a:lnTo>
                    <a:pt x="590" y="593"/>
                  </a:lnTo>
                  <a:lnTo>
                    <a:pt x="615" y="563"/>
                  </a:lnTo>
                  <a:lnTo>
                    <a:pt x="636" y="530"/>
                  </a:lnTo>
                  <a:lnTo>
                    <a:pt x="651" y="493"/>
                  </a:lnTo>
                  <a:lnTo>
                    <a:pt x="660" y="454"/>
                  </a:lnTo>
                  <a:lnTo>
                    <a:pt x="664" y="413"/>
                  </a:lnTo>
                  <a:lnTo>
                    <a:pt x="660" y="372"/>
                  </a:lnTo>
                  <a:lnTo>
                    <a:pt x="651" y="332"/>
                  </a:lnTo>
                  <a:lnTo>
                    <a:pt x="636" y="296"/>
                  </a:lnTo>
                  <a:lnTo>
                    <a:pt x="615" y="262"/>
                  </a:lnTo>
                  <a:lnTo>
                    <a:pt x="590" y="233"/>
                  </a:lnTo>
                  <a:lnTo>
                    <a:pt x="561" y="208"/>
                  </a:lnTo>
                  <a:lnTo>
                    <a:pt x="527" y="186"/>
                  </a:lnTo>
                  <a:lnTo>
                    <a:pt x="491" y="172"/>
                  </a:lnTo>
                  <a:lnTo>
                    <a:pt x="451" y="162"/>
                  </a:lnTo>
                  <a:lnTo>
                    <a:pt x="410" y="158"/>
                  </a:lnTo>
                  <a:close/>
                  <a:moveTo>
                    <a:pt x="410" y="0"/>
                  </a:moveTo>
                  <a:lnTo>
                    <a:pt x="466" y="2"/>
                  </a:lnTo>
                  <a:lnTo>
                    <a:pt x="520" y="14"/>
                  </a:lnTo>
                  <a:lnTo>
                    <a:pt x="570" y="33"/>
                  </a:lnTo>
                  <a:lnTo>
                    <a:pt x="618" y="57"/>
                  </a:lnTo>
                  <a:lnTo>
                    <a:pt x="662" y="86"/>
                  </a:lnTo>
                  <a:lnTo>
                    <a:pt x="701" y="121"/>
                  </a:lnTo>
                  <a:lnTo>
                    <a:pt x="736" y="161"/>
                  </a:lnTo>
                  <a:lnTo>
                    <a:pt x="765" y="204"/>
                  </a:lnTo>
                  <a:lnTo>
                    <a:pt x="789" y="253"/>
                  </a:lnTo>
                  <a:lnTo>
                    <a:pt x="807" y="303"/>
                  </a:lnTo>
                  <a:lnTo>
                    <a:pt x="818" y="358"/>
                  </a:lnTo>
                  <a:lnTo>
                    <a:pt x="822" y="413"/>
                  </a:lnTo>
                  <a:lnTo>
                    <a:pt x="818" y="469"/>
                  </a:lnTo>
                  <a:lnTo>
                    <a:pt x="807" y="523"/>
                  </a:lnTo>
                  <a:lnTo>
                    <a:pt x="789" y="574"/>
                  </a:lnTo>
                  <a:lnTo>
                    <a:pt x="765" y="621"/>
                  </a:lnTo>
                  <a:lnTo>
                    <a:pt x="736" y="665"/>
                  </a:lnTo>
                  <a:lnTo>
                    <a:pt x="701" y="704"/>
                  </a:lnTo>
                  <a:lnTo>
                    <a:pt x="662" y="739"/>
                  </a:lnTo>
                  <a:lnTo>
                    <a:pt x="618" y="768"/>
                  </a:lnTo>
                  <a:lnTo>
                    <a:pt x="570" y="793"/>
                  </a:lnTo>
                  <a:lnTo>
                    <a:pt x="520" y="811"/>
                  </a:lnTo>
                  <a:lnTo>
                    <a:pt x="466" y="822"/>
                  </a:lnTo>
                  <a:lnTo>
                    <a:pt x="410" y="825"/>
                  </a:lnTo>
                  <a:lnTo>
                    <a:pt x="355" y="822"/>
                  </a:lnTo>
                  <a:lnTo>
                    <a:pt x="301" y="811"/>
                  </a:lnTo>
                  <a:lnTo>
                    <a:pt x="250" y="793"/>
                  </a:lnTo>
                  <a:lnTo>
                    <a:pt x="203" y="768"/>
                  </a:lnTo>
                  <a:lnTo>
                    <a:pt x="160" y="739"/>
                  </a:lnTo>
                  <a:lnTo>
                    <a:pt x="120" y="704"/>
                  </a:lnTo>
                  <a:lnTo>
                    <a:pt x="86" y="665"/>
                  </a:lnTo>
                  <a:lnTo>
                    <a:pt x="57" y="621"/>
                  </a:lnTo>
                  <a:lnTo>
                    <a:pt x="33" y="574"/>
                  </a:lnTo>
                  <a:lnTo>
                    <a:pt x="15" y="523"/>
                  </a:lnTo>
                  <a:lnTo>
                    <a:pt x="4" y="469"/>
                  </a:lnTo>
                  <a:lnTo>
                    <a:pt x="0" y="413"/>
                  </a:lnTo>
                  <a:lnTo>
                    <a:pt x="4" y="358"/>
                  </a:lnTo>
                  <a:lnTo>
                    <a:pt x="15" y="303"/>
                  </a:lnTo>
                  <a:lnTo>
                    <a:pt x="33" y="253"/>
                  </a:lnTo>
                  <a:lnTo>
                    <a:pt x="57" y="204"/>
                  </a:lnTo>
                  <a:lnTo>
                    <a:pt x="86" y="161"/>
                  </a:lnTo>
                  <a:lnTo>
                    <a:pt x="120" y="121"/>
                  </a:lnTo>
                  <a:lnTo>
                    <a:pt x="160" y="86"/>
                  </a:lnTo>
                  <a:lnTo>
                    <a:pt x="203" y="57"/>
                  </a:lnTo>
                  <a:lnTo>
                    <a:pt x="250" y="33"/>
                  </a:lnTo>
                  <a:lnTo>
                    <a:pt x="301" y="14"/>
                  </a:lnTo>
                  <a:lnTo>
                    <a:pt x="355" y="2"/>
                  </a:lnTo>
                  <a:lnTo>
                    <a:pt x="41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31"/>
            <p:cNvSpPr>
              <a:spLocks/>
            </p:cNvSpPr>
            <p:nvPr/>
          </p:nvSpPr>
          <p:spPr bwMode="black">
            <a:xfrm>
              <a:off x="1857375" y="3175"/>
              <a:ext cx="546100" cy="1527175"/>
            </a:xfrm>
            <a:custGeom>
              <a:avLst/>
              <a:gdLst/>
              <a:ahLst/>
              <a:cxnLst>
                <a:cxn ang="0">
                  <a:pos x="0" y="0"/>
                </a:cxn>
                <a:cxn ang="0">
                  <a:pos x="159" y="0"/>
                </a:cxn>
                <a:cxn ang="0">
                  <a:pos x="159" y="620"/>
                </a:cxn>
                <a:cxn ang="0">
                  <a:pos x="162" y="658"/>
                </a:cxn>
                <a:cxn ang="0">
                  <a:pos x="173" y="692"/>
                </a:cxn>
                <a:cxn ang="0">
                  <a:pos x="190" y="723"/>
                </a:cxn>
                <a:cxn ang="0">
                  <a:pos x="213" y="751"/>
                </a:cxn>
                <a:cxn ang="0">
                  <a:pos x="241" y="774"/>
                </a:cxn>
                <a:cxn ang="0">
                  <a:pos x="272" y="791"/>
                </a:cxn>
                <a:cxn ang="0">
                  <a:pos x="307" y="802"/>
                </a:cxn>
                <a:cxn ang="0">
                  <a:pos x="344" y="805"/>
                </a:cxn>
                <a:cxn ang="0">
                  <a:pos x="344" y="962"/>
                </a:cxn>
                <a:cxn ang="0">
                  <a:pos x="294" y="959"/>
                </a:cxn>
                <a:cxn ang="0">
                  <a:pos x="245" y="948"/>
                </a:cxn>
                <a:cxn ang="0">
                  <a:pos x="200" y="930"/>
                </a:cxn>
                <a:cxn ang="0">
                  <a:pos x="158" y="907"/>
                </a:cxn>
                <a:cxn ang="0">
                  <a:pos x="119" y="878"/>
                </a:cxn>
                <a:cxn ang="0">
                  <a:pos x="84" y="844"/>
                </a:cxn>
                <a:cxn ang="0">
                  <a:pos x="55" y="805"/>
                </a:cxn>
                <a:cxn ang="0">
                  <a:pos x="33" y="763"/>
                </a:cxn>
                <a:cxn ang="0">
                  <a:pos x="14" y="717"/>
                </a:cxn>
                <a:cxn ang="0">
                  <a:pos x="4" y="669"/>
                </a:cxn>
                <a:cxn ang="0">
                  <a:pos x="0" y="618"/>
                </a:cxn>
                <a:cxn ang="0">
                  <a:pos x="0" y="0"/>
                </a:cxn>
              </a:cxnLst>
              <a:rect l="0" t="0" r="r" b="b"/>
              <a:pathLst>
                <a:path w="344" h="962">
                  <a:moveTo>
                    <a:pt x="0" y="0"/>
                  </a:moveTo>
                  <a:lnTo>
                    <a:pt x="159" y="0"/>
                  </a:lnTo>
                  <a:lnTo>
                    <a:pt x="159" y="620"/>
                  </a:lnTo>
                  <a:lnTo>
                    <a:pt x="162" y="658"/>
                  </a:lnTo>
                  <a:lnTo>
                    <a:pt x="173" y="692"/>
                  </a:lnTo>
                  <a:lnTo>
                    <a:pt x="190" y="723"/>
                  </a:lnTo>
                  <a:lnTo>
                    <a:pt x="213" y="751"/>
                  </a:lnTo>
                  <a:lnTo>
                    <a:pt x="241" y="774"/>
                  </a:lnTo>
                  <a:lnTo>
                    <a:pt x="272" y="791"/>
                  </a:lnTo>
                  <a:lnTo>
                    <a:pt x="307" y="802"/>
                  </a:lnTo>
                  <a:lnTo>
                    <a:pt x="344" y="805"/>
                  </a:lnTo>
                  <a:lnTo>
                    <a:pt x="344" y="962"/>
                  </a:lnTo>
                  <a:lnTo>
                    <a:pt x="294" y="959"/>
                  </a:lnTo>
                  <a:lnTo>
                    <a:pt x="245" y="948"/>
                  </a:lnTo>
                  <a:lnTo>
                    <a:pt x="200" y="930"/>
                  </a:lnTo>
                  <a:lnTo>
                    <a:pt x="158" y="907"/>
                  </a:lnTo>
                  <a:lnTo>
                    <a:pt x="119" y="878"/>
                  </a:lnTo>
                  <a:lnTo>
                    <a:pt x="84" y="844"/>
                  </a:lnTo>
                  <a:lnTo>
                    <a:pt x="55" y="805"/>
                  </a:lnTo>
                  <a:lnTo>
                    <a:pt x="33" y="763"/>
                  </a:lnTo>
                  <a:lnTo>
                    <a:pt x="14" y="717"/>
                  </a:lnTo>
                  <a:lnTo>
                    <a:pt x="4" y="669"/>
                  </a:lnTo>
                  <a:lnTo>
                    <a:pt x="0" y="618"/>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1" name="Freeform 32"/>
            <p:cNvSpPr>
              <a:spLocks noEditPoints="1"/>
            </p:cNvSpPr>
            <p:nvPr/>
          </p:nvSpPr>
          <p:spPr bwMode="black">
            <a:xfrm>
              <a:off x="5583238" y="436563"/>
              <a:ext cx="1087438" cy="1093788"/>
            </a:xfrm>
            <a:custGeom>
              <a:avLst/>
              <a:gdLst/>
              <a:ahLst/>
              <a:cxnLst>
                <a:cxn ang="0">
                  <a:pos x="308" y="152"/>
                </a:cxn>
                <a:cxn ang="0">
                  <a:pos x="244" y="174"/>
                </a:cxn>
                <a:cxn ang="0">
                  <a:pos x="192" y="218"/>
                </a:cxn>
                <a:cxn ang="0">
                  <a:pos x="159" y="276"/>
                </a:cxn>
                <a:cxn ang="0">
                  <a:pos x="146" y="345"/>
                </a:cxn>
                <a:cxn ang="0">
                  <a:pos x="159" y="414"/>
                </a:cxn>
                <a:cxn ang="0">
                  <a:pos x="192" y="472"/>
                </a:cxn>
                <a:cxn ang="0">
                  <a:pos x="244" y="515"/>
                </a:cxn>
                <a:cxn ang="0">
                  <a:pos x="308" y="538"/>
                </a:cxn>
                <a:cxn ang="0">
                  <a:pos x="377" y="538"/>
                </a:cxn>
                <a:cxn ang="0">
                  <a:pos x="441" y="515"/>
                </a:cxn>
                <a:cxn ang="0">
                  <a:pos x="493" y="472"/>
                </a:cxn>
                <a:cxn ang="0">
                  <a:pos x="527" y="414"/>
                </a:cxn>
                <a:cxn ang="0">
                  <a:pos x="539" y="345"/>
                </a:cxn>
                <a:cxn ang="0">
                  <a:pos x="527" y="276"/>
                </a:cxn>
                <a:cxn ang="0">
                  <a:pos x="493" y="218"/>
                </a:cxn>
                <a:cxn ang="0">
                  <a:pos x="441" y="174"/>
                </a:cxn>
                <a:cxn ang="0">
                  <a:pos x="377" y="152"/>
                </a:cxn>
                <a:cxn ang="0">
                  <a:pos x="343" y="0"/>
                </a:cxn>
                <a:cxn ang="0">
                  <a:pos x="442" y="15"/>
                </a:cxn>
                <a:cxn ang="0">
                  <a:pos x="529" y="56"/>
                </a:cxn>
                <a:cxn ang="0">
                  <a:pos x="601" y="119"/>
                </a:cxn>
                <a:cxn ang="0">
                  <a:pos x="654" y="200"/>
                </a:cxn>
                <a:cxn ang="0">
                  <a:pos x="682" y="294"/>
                </a:cxn>
                <a:cxn ang="0">
                  <a:pos x="685" y="678"/>
                </a:cxn>
                <a:cxn ang="0">
                  <a:pos x="539" y="628"/>
                </a:cxn>
                <a:cxn ang="0">
                  <a:pos x="466" y="666"/>
                </a:cxn>
                <a:cxn ang="0">
                  <a:pos x="386" y="687"/>
                </a:cxn>
                <a:cxn ang="0">
                  <a:pos x="292" y="686"/>
                </a:cxn>
                <a:cxn ang="0">
                  <a:pos x="198" y="657"/>
                </a:cxn>
                <a:cxn ang="0">
                  <a:pos x="118" y="605"/>
                </a:cxn>
                <a:cxn ang="0">
                  <a:pos x="55" y="532"/>
                </a:cxn>
                <a:cxn ang="0">
                  <a:pos x="14" y="444"/>
                </a:cxn>
                <a:cxn ang="0">
                  <a:pos x="0" y="345"/>
                </a:cxn>
                <a:cxn ang="0">
                  <a:pos x="14" y="246"/>
                </a:cxn>
                <a:cxn ang="0">
                  <a:pos x="55" y="158"/>
                </a:cxn>
                <a:cxn ang="0">
                  <a:pos x="118" y="85"/>
                </a:cxn>
                <a:cxn ang="0">
                  <a:pos x="198" y="33"/>
                </a:cxn>
                <a:cxn ang="0">
                  <a:pos x="292" y="4"/>
                </a:cxn>
              </a:cxnLst>
              <a:rect l="0" t="0" r="r" b="b"/>
              <a:pathLst>
                <a:path w="685" h="689">
                  <a:moveTo>
                    <a:pt x="343" y="148"/>
                  </a:moveTo>
                  <a:lnTo>
                    <a:pt x="308" y="152"/>
                  </a:lnTo>
                  <a:lnTo>
                    <a:pt x="274" y="160"/>
                  </a:lnTo>
                  <a:lnTo>
                    <a:pt x="244" y="174"/>
                  </a:lnTo>
                  <a:lnTo>
                    <a:pt x="216" y="194"/>
                  </a:lnTo>
                  <a:lnTo>
                    <a:pt x="192" y="218"/>
                  </a:lnTo>
                  <a:lnTo>
                    <a:pt x="173" y="246"/>
                  </a:lnTo>
                  <a:lnTo>
                    <a:pt x="159" y="276"/>
                  </a:lnTo>
                  <a:lnTo>
                    <a:pt x="150" y="310"/>
                  </a:lnTo>
                  <a:lnTo>
                    <a:pt x="146" y="345"/>
                  </a:lnTo>
                  <a:lnTo>
                    <a:pt x="150" y="380"/>
                  </a:lnTo>
                  <a:lnTo>
                    <a:pt x="159" y="414"/>
                  </a:lnTo>
                  <a:lnTo>
                    <a:pt x="173" y="444"/>
                  </a:lnTo>
                  <a:lnTo>
                    <a:pt x="192" y="472"/>
                  </a:lnTo>
                  <a:lnTo>
                    <a:pt x="216" y="496"/>
                  </a:lnTo>
                  <a:lnTo>
                    <a:pt x="244" y="515"/>
                  </a:lnTo>
                  <a:lnTo>
                    <a:pt x="274" y="530"/>
                  </a:lnTo>
                  <a:lnTo>
                    <a:pt x="308" y="538"/>
                  </a:lnTo>
                  <a:lnTo>
                    <a:pt x="343" y="542"/>
                  </a:lnTo>
                  <a:lnTo>
                    <a:pt x="377" y="538"/>
                  </a:lnTo>
                  <a:lnTo>
                    <a:pt x="411" y="530"/>
                  </a:lnTo>
                  <a:lnTo>
                    <a:pt x="441" y="515"/>
                  </a:lnTo>
                  <a:lnTo>
                    <a:pt x="469" y="496"/>
                  </a:lnTo>
                  <a:lnTo>
                    <a:pt x="493" y="472"/>
                  </a:lnTo>
                  <a:lnTo>
                    <a:pt x="512" y="444"/>
                  </a:lnTo>
                  <a:lnTo>
                    <a:pt x="527" y="414"/>
                  </a:lnTo>
                  <a:lnTo>
                    <a:pt x="535" y="380"/>
                  </a:lnTo>
                  <a:lnTo>
                    <a:pt x="539" y="345"/>
                  </a:lnTo>
                  <a:lnTo>
                    <a:pt x="535" y="310"/>
                  </a:lnTo>
                  <a:lnTo>
                    <a:pt x="527" y="276"/>
                  </a:lnTo>
                  <a:lnTo>
                    <a:pt x="512" y="246"/>
                  </a:lnTo>
                  <a:lnTo>
                    <a:pt x="493" y="218"/>
                  </a:lnTo>
                  <a:lnTo>
                    <a:pt x="469" y="194"/>
                  </a:lnTo>
                  <a:lnTo>
                    <a:pt x="441" y="174"/>
                  </a:lnTo>
                  <a:lnTo>
                    <a:pt x="411" y="160"/>
                  </a:lnTo>
                  <a:lnTo>
                    <a:pt x="377" y="152"/>
                  </a:lnTo>
                  <a:lnTo>
                    <a:pt x="343" y="148"/>
                  </a:lnTo>
                  <a:close/>
                  <a:moveTo>
                    <a:pt x="343" y="0"/>
                  </a:moveTo>
                  <a:lnTo>
                    <a:pt x="393" y="4"/>
                  </a:lnTo>
                  <a:lnTo>
                    <a:pt x="442" y="15"/>
                  </a:lnTo>
                  <a:lnTo>
                    <a:pt x="487" y="33"/>
                  </a:lnTo>
                  <a:lnTo>
                    <a:pt x="529" y="56"/>
                  </a:lnTo>
                  <a:lnTo>
                    <a:pt x="567" y="85"/>
                  </a:lnTo>
                  <a:lnTo>
                    <a:pt x="601" y="119"/>
                  </a:lnTo>
                  <a:lnTo>
                    <a:pt x="630" y="158"/>
                  </a:lnTo>
                  <a:lnTo>
                    <a:pt x="654" y="200"/>
                  </a:lnTo>
                  <a:lnTo>
                    <a:pt x="671" y="246"/>
                  </a:lnTo>
                  <a:lnTo>
                    <a:pt x="682" y="294"/>
                  </a:lnTo>
                  <a:lnTo>
                    <a:pt x="685" y="345"/>
                  </a:lnTo>
                  <a:lnTo>
                    <a:pt x="685" y="678"/>
                  </a:lnTo>
                  <a:lnTo>
                    <a:pt x="539" y="678"/>
                  </a:lnTo>
                  <a:lnTo>
                    <a:pt x="539" y="628"/>
                  </a:lnTo>
                  <a:lnTo>
                    <a:pt x="504" y="649"/>
                  </a:lnTo>
                  <a:lnTo>
                    <a:pt x="466" y="666"/>
                  </a:lnTo>
                  <a:lnTo>
                    <a:pt x="427" y="678"/>
                  </a:lnTo>
                  <a:lnTo>
                    <a:pt x="386" y="687"/>
                  </a:lnTo>
                  <a:lnTo>
                    <a:pt x="343" y="689"/>
                  </a:lnTo>
                  <a:lnTo>
                    <a:pt x="292" y="686"/>
                  </a:lnTo>
                  <a:lnTo>
                    <a:pt x="244" y="675"/>
                  </a:lnTo>
                  <a:lnTo>
                    <a:pt x="198" y="657"/>
                  </a:lnTo>
                  <a:lnTo>
                    <a:pt x="156" y="634"/>
                  </a:lnTo>
                  <a:lnTo>
                    <a:pt x="118" y="605"/>
                  </a:lnTo>
                  <a:lnTo>
                    <a:pt x="84" y="571"/>
                  </a:lnTo>
                  <a:lnTo>
                    <a:pt x="55" y="532"/>
                  </a:lnTo>
                  <a:lnTo>
                    <a:pt x="32" y="490"/>
                  </a:lnTo>
                  <a:lnTo>
                    <a:pt x="14" y="444"/>
                  </a:lnTo>
                  <a:lnTo>
                    <a:pt x="3" y="396"/>
                  </a:lnTo>
                  <a:lnTo>
                    <a:pt x="0" y="345"/>
                  </a:lnTo>
                  <a:lnTo>
                    <a:pt x="3" y="294"/>
                  </a:lnTo>
                  <a:lnTo>
                    <a:pt x="14" y="246"/>
                  </a:lnTo>
                  <a:lnTo>
                    <a:pt x="32" y="200"/>
                  </a:lnTo>
                  <a:lnTo>
                    <a:pt x="55" y="158"/>
                  </a:lnTo>
                  <a:lnTo>
                    <a:pt x="84" y="119"/>
                  </a:lnTo>
                  <a:lnTo>
                    <a:pt x="118" y="85"/>
                  </a:lnTo>
                  <a:lnTo>
                    <a:pt x="156" y="56"/>
                  </a:lnTo>
                  <a:lnTo>
                    <a:pt x="198" y="33"/>
                  </a:lnTo>
                  <a:lnTo>
                    <a:pt x="244" y="15"/>
                  </a:lnTo>
                  <a:lnTo>
                    <a:pt x="292"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1714480" y="2751892"/>
            <a:ext cx="5715040" cy="1354217"/>
          </a:xfrm>
        </p:spPr>
        <p:txBody>
          <a:bodyPr>
            <a:spAutoFit/>
          </a:bodyPr>
          <a:lstStyle>
            <a:lvl1pPr algn="l">
              <a:defRPr sz="4400" baseline="0">
                <a:solidFill>
                  <a:schemeClr val="tx1"/>
                </a:solidFill>
              </a:defRPr>
            </a:lvl1pPr>
          </a:lstStyle>
          <a:p>
            <a:r>
              <a:rPr lang="en-US" noProof="0" smtClean="0"/>
              <a:t>Click to edit Master title style</a:t>
            </a:r>
            <a:endParaRPr lang="en-GB"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ation page solid">
    <p:spTree>
      <p:nvGrpSpPr>
        <p:cNvPr id="1" name=""/>
        <p:cNvGrpSpPr/>
        <p:nvPr/>
      </p:nvGrpSpPr>
      <p:grpSpPr>
        <a:xfrm>
          <a:off x="0" y="0"/>
          <a:ext cx="0" cy="0"/>
          <a:chOff x="0" y="0"/>
          <a:chExt cx="0" cy="0"/>
        </a:xfrm>
      </p:grpSpPr>
      <p:grpSp>
        <p:nvGrpSpPr>
          <p:cNvPr id="4" name="Group 52"/>
          <p:cNvGrpSpPr/>
          <p:nvPr userDrawn="1"/>
        </p:nvGrpSpPr>
        <p:grpSpPr bwMode="black">
          <a:xfrm>
            <a:off x="7792112" y="6137590"/>
            <a:ext cx="885817" cy="479428"/>
            <a:chOff x="1857375" y="3175"/>
            <a:chExt cx="4813301" cy="2605088"/>
          </a:xfrm>
          <a:solidFill>
            <a:schemeClr val="bg1"/>
          </a:solidFill>
        </p:grpSpPr>
        <p:sp>
          <p:nvSpPr>
            <p:cNvPr id="5" name="Freeform 25"/>
            <p:cNvSpPr>
              <a:spLocks noEditPoints="1"/>
            </p:cNvSpPr>
            <p:nvPr/>
          </p:nvSpPr>
          <p:spPr bwMode="black">
            <a:xfrm>
              <a:off x="2403475" y="436563"/>
              <a:ext cx="1089025" cy="1093788"/>
            </a:xfrm>
            <a:custGeom>
              <a:avLst/>
              <a:gdLst/>
              <a:ahLst/>
              <a:cxnLst>
                <a:cxn ang="0">
                  <a:pos x="306" y="162"/>
                </a:cxn>
                <a:cxn ang="0">
                  <a:pos x="239" y="190"/>
                </a:cxn>
                <a:cxn ang="0">
                  <a:pos x="189" y="241"/>
                </a:cxn>
                <a:cxn ang="0">
                  <a:pos x="161" y="307"/>
                </a:cxn>
                <a:cxn ang="0">
                  <a:pos x="161" y="382"/>
                </a:cxn>
                <a:cxn ang="0">
                  <a:pos x="189" y="449"/>
                </a:cxn>
                <a:cxn ang="0">
                  <a:pos x="239" y="500"/>
                </a:cxn>
                <a:cxn ang="0">
                  <a:pos x="306" y="527"/>
                </a:cxn>
                <a:cxn ang="0">
                  <a:pos x="380" y="527"/>
                </a:cxn>
                <a:cxn ang="0">
                  <a:pos x="445" y="500"/>
                </a:cxn>
                <a:cxn ang="0">
                  <a:pos x="496" y="449"/>
                </a:cxn>
                <a:cxn ang="0">
                  <a:pos x="523" y="382"/>
                </a:cxn>
                <a:cxn ang="0">
                  <a:pos x="523" y="307"/>
                </a:cxn>
                <a:cxn ang="0">
                  <a:pos x="496" y="241"/>
                </a:cxn>
                <a:cxn ang="0">
                  <a:pos x="445" y="190"/>
                </a:cxn>
                <a:cxn ang="0">
                  <a:pos x="380" y="162"/>
                </a:cxn>
                <a:cxn ang="0">
                  <a:pos x="343" y="0"/>
                </a:cxn>
                <a:cxn ang="0">
                  <a:pos x="441" y="15"/>
                </a:cxn>
                <a:cxn ang="0">
                  <a:pos x="529" y="56"/>
                </a:cxn>
                <a:cxn ang="0">
                  <a:pos x="601" y="119"/>
                </a:cxn>
                <a:cxn ang="0">
                  <a:pos x="653" y="200"/>
                </a:cxn>
                <a:cxn ang="0">
                  <a:pos x="682" y="294"/>
                </a:cxn>
                <a:cxn ang="0">
                  <a:pos x="682" y="396"/>
                </a:cxn>
                <a:cxn ang="0">
                  <a:pos x="653" y="490"/>
                </a:cxn>
                <a:cxn ang="0">
                  <a:pos x="601" y="571"/>
                </a:cxn>
                <a:cxn ang="0">
                  <a:pos x="529" y="634"/>
                </a:cxn>
                <a:cxn ang="0">
                  <a:pos x="441" y="675"/>
                </a:cxn>
                <a:cxn ang="0">
                  <a:pos x="343" y="689"/>
                </a:cxn>
                <a:cxn ang="0">
                  <a:pos x="243" y="675"/>
                </a:cxn>
                <a:cxn ang="0">
                  <a:pos x="156" y="634"/>
                </a:cxn>
                <a:cxn ang="0">
                  <a:pos x="84" y="571"/>
                </a:cxn>
                <a:cxn ang="0">
                  <a:pos x="31" y="490"/>
                </a:cxn>
                <a:cxn ang="0">
                  <a:pos x="4" y="396"/>
                </a:cxn>
                <a:cxn ang="0">
                  <a:pos x="4" y="294"/>
                </a:cxn>
                <a:cxn ang="0">
                  <a:pos x="31" y="200"/>
                </a:cxn>
                <a:cxn ang="0">
                  <a:pos x="84" y="119"/>
                </a:cxn>
                <a:cxn ang="0">
                  <a:pos x="156" y="56"/>
                </a:cxn>
                <a:cxn ang="0">
                  <a:pos x="243" y="15"/>
                </a:cxn>
                <a:cxn ang="0">
                  <a:pos x="343" y="0"/>
                </a:cxn>
              </a:cxnLst>
              <a:rect l="0" t="0" r="r" b="b"/>
              <a:pathLst>
                <a:path w="686" h="689">
                  <a:moveTo>
                    <a:pt x="343" y="159"/>
                  </a:moveTo>
                  <a:lnTo>
                    <a:pt x="306" y="162"/>
                  </a:lnTo>
                  <a:lnTo>
                    <a:pt x="271" y="173"/>
                  </a:lnTo>
                  <a:lnTo>
                    <a:pt x="239" y="190"/>
                  </a:lnTo>
                  <a:lnTo>
                    <a:pt x="212" y="213"/>
                  </a:lnTo>
                  <a:lnTo>
                    <a:pt x="189" y="241"/>
                  </a:lnTo>
                  <a:lnTo>
                    <a:pt x="172" y="272"/>
                  </a:lnTo>
                  <a:lnTo>
                    <a:pt x="161" y="307"/>
                  </a:lnTo>
                  <a:lnTo>
                    <a:pt x="158" y="345"/>
                  </a:lnTo>
                  <a:lnTo>
                    <a:pt x="161" y="382"/>
                  </a:lnTo>
                  <a:lnTo>
                    <a:pt x="172" y="417"/>
                  </a:lnTo>
                  <a:lnTo>
                    <a:pt x="189" y="449"/>
                  </a:lnTo>
                  <a:lnTo>
                    <a:pt x="212" y="477"/>
                  </a:lnTo>
                  <a:lnTo>
                    <a:pt x="239" y="500"/>
                  </a:lnTo>
                  <a:lnTo>
                    <a:pt x="271" y="516"/>
                  </a:lnTo>
                  <a:lnTo>
                    <a:pt x="306" y="527"/>
                  </a:lnTo>
                  <a:lnTo>
                    <a:pt x="343" y="531"/>
                  </a:lnTo>
                  <a:lnTo>
                    <a:pt x="380" y="527"/>
                  </a:lnTo>
                  <a:lnTo>
                    <a:pt x="414" y="516"/>
                  </a:lnTo>
                  <a:lnTo>
                    <a:pt x="445" y="500"/>
                  </a:lnTo>
                  <a:lnTo>
                    <a:pt x="473" y="477"/>
                  </a:lnTo>
                  <a:lnTo>
                    <a:pt x="496" y="449"/>
                  </a:lnTo>
                  <a:lnTo>
                    <a:pt x="512" y="417"/>
                  </a:lnTo>
                  <a:lnTo>
                    <a:pt x="523" y="382"/>
                  </a:lnTo>
                  <a:lnTo>
                    <a:pt x="527" y="345"/>
                  </a:lnTo>
                  <a:lnTo>
                    <a:pt x="523" y="307"/>
                  </a:lnTo>
                  <a:lnTo>
                    <a:pt x="512" y="272"/>
                  </a:lnTo>
                  <a:lnTo>
                    <a:pt x="496" y="241"/>
                  </a:lnTo>
                  <a:lnTo>
                    <a:pt x="473" y="213"/>
                  </a:lnTo>
                  <a:lnTo>
                    <a:pt x="445" y="190"/>
                  </a:lnTo>
                  <a:lnTo>
                    <a:pt x="414" y="173"/>
                  </a:lnTo>
                  <a:lnTo>
                    <a:pt x="380" y="162"/>
                  </a:lnTo>
                  <a:lnTo>
                    <a:pt x="343" y="159"/>
                  </a:lnTo>
                  <a:close/>
                  <a:moveTo>
                    <a:pt x="343" y="0"/>
                  </a:moveTo>
                  <a:lnTo>
                    <a:pt x="393" y="4"/>
                  </a:lnTo>
                  <a:lnTo>
                    <a:pt x="441" y="15"/>
                  </a:lnTo>
                  <a:lnTo>
                    <a:pt x="487" y="33"/>
                  </a:lnTo>
                  <a:lnTo>
                    <a:pt x="529" y="56"/>
                  </a:lnTo>
                  <a:lnTo>
                    <a:pt x="568" y="85"/>
                  </a:lnTo>
                  <a:lnTo>
                    <a:pt x="601" y="119"/>
                  </a:lnTo>
                  <a:lnTo>
                    <a:pt x="630" y="158"/>
                  </a:lnTo>
                  <a:lnTo>
                    <a:pt x="653" y="200"/>
                  </a:lnTo>
                  <a:lnTo>
                    <a:pt x="671" y="246"/>
                  </a:lnTo>
                  <a:lnTo>
                    <a:pt x="682" y="294"/>
                  </a:lnTo>
                  <a:lnTo>
                    <a:pt x="686" y="345"/>
                  </a:lnTo>
                  <a:lnTo>
                    <a:pt x="682" y="396"/>
                  </a:lnTo>
                  <a:lnTo>
                    <a:pt x="671" y="444"/>
                  </a:lnTo>
                  <a:lnTo>
                    <a:pt x="653" y="490"/>
                  </a:lnTo>
                  <a:lnTo>
                    <a:pt x="630" y="532"/>
                  </a:lnTo>
                  <a:lnTo>
                    <a:pt x="601" y="571"/>
                  </a:lnTo>
                  <a:lnTo>
                    <a:pt x="568" y="605"/>
                  </a:lnTo>
                  <a:lnTo>
                    <a:pt x="529" y="634"/>
                  </a:lnTo>
                  <a:lnTo>
                    <a:pt x="487" y="657"/>
                  </a:lnTo>
                  <a:lnTo>
                    <a:pt x="441" y="675"/>
                  </a:lnTo>
                  <a:lnTo>
                    <a:pt x="393" y="686"/>
                  </a:lnTo>
                  <a:lnTo>
                    <a:pt x="343" y="689"/>
                  </a:lnTo>
                  <a:lnTo>
                    <a:pt x="292" y="686"/>
                  </a:lnTo>
                  <a:lnTo>
                    <a:pt x="243" y="675"/>
                  </a:lnTo>
                  <a:lnTo>
                    <a:pt x="199" y="657"/>
                  </a:lnTo>
                  <a:lnTo>
                    <a:pt x="156" y="634"/>
                  </a:lnTo>
                  <a:lnTo>
                    <a:pt x="118" y="605"/>
                  </a:lnTo>
                  <a:lnTo>
                    <a:pt x="84" y="571"/>
                  </a:lnTo>
                  <a:lnTo>
                    <a:pt x="55" y="532"/>
                  </a:lnTo>
                  <a:lnTo>
                    <a:pt x="31" y="490"/>
                  </a:lnTo>
                  <a:lnTo>
                    <a:pt x="14" y="444"/>
                  </a:lnTo>
                  <a:lnTo>
                    <a:pt x="4" y="396"/>
                  </a:lnTo>
                  <a:lnTo>
                    <a:pt x="0" y="345"/>
                  </a:lnTo>
                  <a:lnTo>
                    <a:pt x="4" y="294"/>
                  </a:lnTo>
                  <a:lnTo>
                    <a:pt x="14" y="246"/>
                  </a:lnTo>
                  <a:lnTo>
                    <a:pt x="31" y="200"/>
                  </a:lnTo>
                  <a:lnTo>
                    <a:pt x="55" y="158"/>
                  </a:lnTo>
                  <a:lnTo>
                    <a:pt x="84" y="119"/>
                  </a:lnTo>
                  <a:lnTo>
                    <a:pt x="118" y="85"/>
                  </a:lnTo>
                  <a:lnTo>
                    <a:pt x="156" y="56"/>
                  </a:lnTo>
                  <a:lnTo>
                    <a:pt x="199" y="33"/>
                  </a:lnTo>
                  <a:lnTo>
                    <a:pt x="243" y="15"/>
                  </a:lnTo>
                  <a:lnTo>
                    <a:pt x="292"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6" name="Freeform 26"/>
            <p:cNvSpPr>
              <a:spLocks/>
            </p:cNvSpPr>
            <p:nvPr/>
          </p:nvSpPr>
          <p:spPr bwMode="black">
            <a:xfrm>
              <a:off x="4416425" y="185738"/>
              <a:ext cx="265113" cy="268288"/>
            </a:xfrm>
            <a:custGeom>
              <a:avLst/>
              <a:gdLst/>
              <a:ahLst/>
              <a:cxnLst>
                <a:cxn ang="0">
                  <a:pos x="84" y="0"/>
                </a:cxn>
                <a:cxn ang="0">
                  <a:pos x="106" y="4"/>
                </a:cxn>
                <a:cxn ang="0">
                  <a:pos x="126" y="12"/>
                </a:cxn>
                <a:cxn ang="0">
                  <a:pos x="143" y="26"/>
                </a:cxn>
                <a:cxn ang="0">
                  <a:pos x="156" y="43"/>
                </a:cxn>
                <a:cxn ang="0">
                  <a:pos x="165" y="63"/>
                </a:cxn>
                <a:cxn ang="0">
                  <a:pos x="167" y="85"/>
                </a:cxn>
                <a:cxn ang="0">
                  <a:pos x="165" y="108"/>
                </a:cxn>
                <a:cxn ang="0">
                  <a:pos x="156" y="127"/>
                </a:cxn>
                <a:cxn ang="0">
                  <a:pos x="143" y="145"/>
                </a:cxn>
                <a:cxn ang="0">
                  <a:pos x="126" y="158"/>
                </a:cxn>
                <a:cxn ang="0">
                  <a:pos x="106" y="167"/>
                </a:cxn>
                <a:cxn ang="0">
                  <a:pos x="84" y="169"/>
                </a:cxn>
                <a:cxn ang="0">
                  <a:pos x="61" y="167"/>
                </a:cxn>
                <a:cxn ang="0">
                  <a:pos x="42" y="158"/>
                </a:cxn>
                <a:cxn ang="0">
                  <a:pos x="24" y="145"/>
                </a:cxn>
                <a:cxn ang="0">
                  <a:pos x="11" y="127"/>
                </a:cxn>
                <a:cxn ang="0">
                  <a:pos x="2" y="108"/>
                </a:cxn>
                <a:cxn ang="0">
                  <a:pos x="0" y="85"/>
                </a:cxn>
                <a:cxn ang="0">
                  <a:pos x="2" y="63"/>
                </a:cxn>
                <a:cxn ang="0">
                  <a:pos x="11" y="43"/>
                </a:cxn>
                <a:cxn ang="0">
                  <a:pos x="24" y="26"/>
                </a:cxn>
                <a:cxn ang="0">
                  <a:pos x="42" y="12"/>
                </a:cxn>
                <a:cxn ang="0">
                  <a:pos x="61" y="4"/>
                </a:cxn>
                <a:cxn ang="0">
                  <a:pos x="84" y="0"/>
                </a:cxn>
              </a:cxnLst>
              <a:rect l="0" t="0" r="r" b="b"/>
              <a:pathLst>
                <a:path w="167" h="169">
                  <a:moveTo>
                    <a:pt x="84" y="0"/>
                  </a:moveTo>
                  <a:lnTo>
                    <a:pt x="106" y="4"/>
                  </a:lnTo>
                  <a:lnTo>
                    <a:pt x="126" y="12"/>
                  </a:lnTo>
                  <a:lnTo>
                    <a:pt x="143" y="26"/>
                  </a:lnTo>
                  <a:lnTo>
                    <a:pt x="156" y="43"/>
                  </a:lnTo>
                  <a:lnTo>
                    <a:pt x="165" y="63"/>
                  </a:lnTo>
                  <a:lnTo>
                    <a:pt x="167" y="85"/>
                  </a:lnTo>
                  <a:lnTo>
                    <a:pt x="165" y="108"/>
                  </a:lnTo>
                  <a:lnTo>
                    <a:pt x="156" y="127"/>
                  </a:lnTo>
                  <a:lnTo>
                    <a:pt x="143" y="145"/>
                  </a:lnTo>
                  <a:lnTo>
                    <a:pt x="126" y="158"/>
                  </a:lnTo>
                  <a:lnTo>
                    <a:pt x="106" y="167"/>
                  </a:lnTo>
                  <a:lnTo>
                    <a:pt x="84" y="169"/>
                  </a:lnTo>
                  <a:lnTo>
                    <a:pt x="61" y="167"/>
                  </a:lnTo>
                  <a:lnTo>
                    <a:pt x="42" y="158"/>
                  </a:lnTo>
                  <a:lnTo>
                    <a:pt x="24" y="145"/>
                  </a:lnTo>
                  <a:lnTo>
                    <a:pt x="11" y="127"/>
                  </a:lnTo>
                  <a:lnTo>
                    <a:pt x="2" y="108"/>
                  </a:lnTo>
                  <a:lnTo>
                    <a:pt x="0" y="85"/>
                  </a:lnTo>
                  <a:lnTo>
                    <a:pt x="2" y="63"/>
                  </a:lnTo>
                  <a:lnTo>
                    <a:pt x="11" y="43"/>
                  </a:lnTo>
                  <a:lnTo>
                    <a:pt x="24" y="26"/>
                  </a:lnTo>
                  <a:lnTo>
                    <a:pt x="42" y="12"/>
                  </a:lnTo>
                  <a:lnTo>
                    <a:pt x="61" y="4"/>
                  </a:lnTo>
                  <a:lnTo>
                    <a:pt x="8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7"/>
            <p:cNvSpPr>
              <a:spLocks noEditPoints="1"/>
            </p:cNvSpPr>
            <p:nvPr/>
          </p:nvSpPr>
          <p:spPr bwMode="black">
            <a:xfrm>
              <a:off x="3552825" y="452438"/>
              <a:ext cx="796925" cy="798513"/>
            </a:xfrm>
            <a:custGeom>
              <a:avLst/>
              <a:gdLst/>
              <a:ahLst/>
              <a:cxnLst>
                <a:cxn ang="0">
                  <a:pos x="226" y="145"/>
                </a:cxn>
                <a:cxn ang="0">
                  <a:pos x="183" y="167"/>
                </a:cxn>
                <a:cxn ang="0">
                  <a:pos x="154" y="203"/>
                </a:cxn>
                <a:cxn ang="0">
                  <a:pos x="143" y="251"/>
                </a:cxn>
                <a:cxn ang="0">
                  <a:pos x="154" y="300"/>
                </a:cxn>
                <a:cxn ang="0">
                  <a:pos x="183" y="336"/>
                </a:cxn>
                <a:cxn ang="0">
                  <a:pos x="226" y="358"/>
                </a:cxn>
                <a:cxn ang="0">
                  <a:pos x="276" y="358"/>
                </a:cxn>
                <a:cxn ang="0">
                  <a:pos x="318" y="336"/>
                </a:cxn>
                <a:cxn ang="0">
                  <a:pos x="348" y="300"/>
                </a:cxn>
                <a:cxn ang="0">
                  <a:pos x="359" y="251"/>
                </a:cxn>
                <a:cxn ang="0">
                  <a:pos x="348" y="203"/>
                </a:cxn>
                <a:cxn ang="0">
                  <a:pos x="318" y="167"/>
                </a:cxn>
                <a:cxn ang="0">
                  <a:pos x="276" y="145"/>
                </a:cxn>
                <a:cxn ang="0">
                  <a:pos x="250" y="0"/>
                </a:cxn>
                <a:cxn ang="0">
                  <a:pos x="330" y="13"/>
                </a:cxn>
                <a:cxn ang="0">
                  <a:pos x="398" y="48"/>
                </a:cxn>
                <a:cxn ang="0">
                  <a:pos x="454" y="103"/>
                </a:cxn>
                <a:cxn ang="0">
                  <a:pos x="488" y="172"/>
                </a:cxn>
                <a:cxn ang="0">
                  <a:pos x="502" y="251"/>
                </a:cxn>
                <a:cxn ang="0">
                  <a:pos x="488" y="331"/>
                </a:cxn>
                <a:cxn ang="0">
                  <a:pos x="454" y="400"/>
                </a:cxn>
                <a:cxn ang="0">
                  <a:pos x="398" y="454"/>
                </a:cxn>
                <a:cxn ang="0">
                  <a:pos x="330" y="490"/>
                </a:cxn>
                <a:cxn ang="0">
                  <a:pos x="250" y="503"/>
                </a:cxn>
                <a:cxn ang="0">
                  <a:pos x="172" y="490"/>
                </a:cxn>
                <a:cxn ang="0">
                  <a:pos x="104" y="454"/>
                </a:cxn>
                <a:cxn ang="0">
                  <a:pos x="48" y="400"/>
                </a:cxn>
                <a:cxn ang="0">
                  <a:pos x="13" y="331"/>
                </a:cxn>
                <a:cxn ang="0">
                  <a:pos x="0" y="251"/>
                </a:cxn>
                <a:cxn ang="0">
                  <a:pos x="13" y="172"/>
                </a:cxn>
                <a:cxn ang="0">
                  <a:pos x="48" y="103"/>
                </a:cxn>
                <a:cxn ang="0">
                  <a:pos x="104" y="48"/>
                </a:cxn>
                <a:cxn ang="0">
                  <a:pos x="172" y="13"/>
                </a:cxn>
                <a:cxn ang="0">
                  <a:pos x="250" y="0"/>
                </a:cxn>
              </a:cxnLst>
              <a:rect l="0" t="0" r="r" b="b"/>
              <a:pathLst>
                <a:path w="502" h="503">
                  <a:moveTo>
                    <a:pt x="250" y="143"/>
                  </a:moveTo>
                  <a:lnTo>
                    <a:pt x="226" y="145"/>
                  </a:lnTo>
                  <a:lnTo>
                    <a:pt x="203" y="154"/>
                  </a:lnTo>
                  <a:lnTo>
                    <a:pt x="183" y="167"/>
                  </a:lnTo>
                  <a:lnTo>
                    <a:pt x="167" y="184"/>
                  </a:lnTo>
                  <a:lnTo>
                    <a:pt x="154" y="203"/>
                  </a:lnTo>
                  <a:lnTo>
                    <a:pt x="146" y="226"/>
                  </a:lnTo>
                  <a:lnTo>
                    <a:pt x="143" y="251"/>
                  </a:lnTo>
                  <a:lnTo>
                    <a:pt x="146" y="277"/>
                  </a:lnTo>
                  <a:lnTo>
                    <a:pt x="154" y="300"/>
                  </a:lnTo>
                  <a:lnTo>
                    <a:pt x="167" y="319"/>
                  </a:lnTo>
                  <a:lnTo>
                    <a:pt x="183" y="336"/>
                  </a:lnTo>
                  <a:lnTo>
                    <a:pt x="203" y="349"/>
                  </a:lnTo>
                  <a:lnTo>
                    <a:pt x="226" y="358"/>
                  </a:lnTo>
                  <a:lnTo>
                    <a:pt x="250" y="360"/>
                  </a:lnTo>
                  <a:lnTo>
                    <a:pt x="276" y="358"/>
                  </a:lnTo>
                  <a:lnTo>
                    <a:pt x="298" y="349"/>
                  </a:lnTo>
                  <a:lnTo>
                    <a:pt x="318" y="336"/>
                  </a:lnTo>
                  <a:lnTo>
                    <a:pt x="335" y="319"/>
                  </a:lnTo>
                  <a:lnTo>
                    <a:pt x="348" y="300"/>
                  </a:lnTo>
                  <a:lnTo>
                    <a:pt x="356" y="277"/>
                  </a:lnTo>
                  <a:lnTo>
                    <a:pt x="359" y="251"/>
                  </a:lnTo>
                  <a:lnTo>
                    <a:pt x="356" y="226"/>
                  </a:lnTo>
                  <a:lnTo>
                    <a:pt x="348" y="203"/>
                  </a:lnTo>
                  <a:lnTo>
                    <a:pt x="335" y="184"/>
                  </a:lnTo>
                  <a:lnTo>
                    <a:pt x="318" y="167"/>
                  </a:lnTo>
                  <a:lnTo>
                    <a:pt x="298" y="154"/>
                  </a:lnTo>
                  <a:lnTo>
                    <a:pt x="276" y="145"/>
                  </a:lnTo>
                  <a:lnTo>
                    <a:pt x="250" y="143"/>
                  </a:lnTo>
                  <a:close/>
                  <a:moveTo>
                    <a:pt x="250" y="0"/>
                  </a:moveTo>
                  <a:lnTo>
                    <a:pt x="291" y="4"/>
                  </a:lnTo>
                  <a:lnTo>
                    <a:pt x="330" y="13"/>
                  </a:lnTo>
                  <a:lnTo>
                    <a:pt x="366" y="28"/>
                  </a:lnTo>
                  <a:lnTo>
                    <a:pt x="398" y="48"/>
                  </a:lnTo>
                  <a:lnTo>
                    <a:pt x="428" y="74"/>
                  </a:lnTo>
                  <a:lnTo>
                    <a:pt x="454" y="103"/>
                  </a:lnTo>
                  <a:lnTo>
                    <a:pt x="474" y="135"/>
                  </a:lnTo>
                  <a:lnTo>
                    <a:pt x="488" y="172"/>
                  </a:lnTo>
                  <a:lnTo>
                    <a:pt x="498" y="210"/>
                  </a:lnTo>
                  <a:lnTo>
                    <a:pt x="502" y="251"/>
                  </a:lnTo>
                  <a:lnTo>
                    <a:pt x="498" y="293"/>
                  </a:lnTo>
                  <a:lnTo>
                    <a:pt x="488" y="331"/>
                  </a:lnTo>
                  <a:lnTo>
                    <a:pt x="474" y="367"/>
                  </a:lnTo>
                  <a:lnTo>
                    <a:pt x="454" y="400"/>
                  </a:lnTo>
                  <a:lnTo>
                    <a:pt x="428" y="429"/>
                  </a:lnTo>
                  <a:lnTo>
                    <a:pt x="398" y="454"/>
                  </a:lnTo>
                  <a:lnTo>
                    <a:pt x="366" y="475"/>
                  </a:lnTo>
                  <a:lnTo>
                    <a:pt x="330" y="490"/>
                  </a:lnTo>
                  <a:lnTo>
                    <a:pt x="291" y="499"/>
                  </a:lnTo>
                  <a:lnTo>
                    <a:pt x="250" y="503"/>
                  </a:lnTo>
                  <a:lnTo>
                    <a:pt x="209" y="499"/>
                  </a:lnTo>
                  <a:lnTo>
                    <a:pt x="172" y="490"/>
                  </a:lnTo>
                  <a:lnTo>
                    <a:pt x="136" y="475"/>
                  </a:lnTo>
                  <a:lnTo>
                    <a:pt x="104" y="454"/>
                  </a:lnTo>
                  <a:lnTo>
                    <a:pt x="74" y="429"/>
                  </a:lnTo>
                  <a:lnTo>
                    <a:pt x="48" y="400"/>
                  </a:lnTo>
                  <a:lnTo>
                    <a:pt x="28" y="367"/>
                  </a:lnTo>
                  <a:lnTo>
                    <a:pt x="13" y="331"/>
                  </a:lnTo>
                  <a:lnTo>
                    <a:pt x="4" y="293"/>
                  </a:lnTo>
                  <a:lnTo>
                    <a:pt x="0" y="251"/>
                  </a:lnTo>
                  <a:lnTo>
                    <a:pt x="4" y="210"/>
                  </a:lnTo>
                  <a:lnTo>
                    <a:pt x="13" y="172"/>
                  </a:lnTo>
                  <a:lnTo>
                    <a:pt x="28" y="135"/>
                  </a:lnTo>
                  <a:lnTo>
                    <a:pt x="48" y="103"/>
                  </a:lnTo>
                  <a:lnTo>
                    <a:pt x="74" y="74"/>
                  </a:lnTo>
                  <a:lnTo>
                    <a:pt x="104" y="48"/>
                  </a:lnTo>
                  <a:lnTo>
                    <a:pt x="136" y="28"/>
                  </a:lnTo>
                  <a:lnTo>
                    <a:pt x="172" y="13"/>
                  </a:lnTo>
                  <a:lnTo>
                    <a:pt x="209" y="4"/>
                  </a:lnTo>
                  <a:lnTo>
                    <a:pt x="25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8"/>
            <p:cNvSpPr>
              <a:spLocks/>
            </p:cNvSpPr>
            <p:nvPr/>
          </p:nvSpPr>
          <p:spPr bwMode="black">
            <a:xfrm>
              <a:off x="4429125" y="568325"/>
              <a:ext cx="239713" cy="944563"/>
            </a:xfrm>
            <a:custGeom>
              <a:avLst/>
              <a:gdLst/>
              <a:ahLst/>
              <a:cxnLst>
                <a:cxn ang="0">
                  <a:pos x="0" y="0"/>
                </a:cxn>
                <a:cxn ang="0">
                  <a:pos x="50" y="4"/>
                </a:cxn>
                <a:cxn ang="0">
                  <a:pos x="101" y="4"/>
                </a:cxn>
                <a:cxn ang="0">
                  <a:pos x="151" y="0"/>
                </a:cxn>
                <a:cxn ang="0">
                  <a:pos x="151" y="595"/>
                </a:cxn>
                <a:cxn ang="0">
                  <a:pos x="0" y="595"/>
                </a:cxn>
                <a:cxn ang="0">
                  <a:pos x="0" y="0"/>
                </a:cxn>
              </a:cxnLst>
              <a:rect l="0" t="0" r="r" b="b"/>
              <a:pathLst>
                <a:path w="151" h="595">
                  <a:moveTo>
                    <a:pt x="0" y="0"/>
                  </a:moveTo>
                  <a:lnTo>
                    <a:pt x="50" y="4"/>
                  </a:lnTo>
                  <a:lnTo>
                    <a:pt x="101" y="4"/>
                  </a:lnTo>
                  <a:lnTo>
                    <a:pt x="151" y="0"/>
                  </a:lnTo>
                  <a:lnTo>
                    <a:pt x="151" y="595"/>
                  </a:lnTo>
                  <a:lnTo>
                    <a:pt x="0" y="595"/>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9"/>
            <p:cNvSpPr>
              <a:spLocks/>
            </p:cNvSpPr>
            <p:nvPr/>
          </p:nvSpPr>
          <p:spPr bwMode="black">
            <a:xfrm>
              <a:off x="4732338" y="436563"/>
              <a:ext cx="920750" cy="1093788"/>
            </a:xfrm>
            <a:custGeom>
              <a:avLst/>
              <a:gdLst/>
              <a:ahLst/>
              <a:cxnLst>
                <a:cxn ang="0">
                  <a:pos x="389" y="3"/>
                </a:cxn>
                <a:cxn ang="0">
                  <a:pos x="473" y="26"/>
                </a:cxn>
                <a:cxn ang="0">
                  <a:pos x="548" y="68"/>
                </a:cxn>
                <a:cxn ang="0">
                  <a:pos x="551" y="126"/>
                </a:cxn>
                <a:cxn ang="0">
                  <a:pos x="507" y="194"/>
                </a:cxn>
                <a:cxn ang="0">
                  <a:pos x="468" y="207"/>
                </a:cxn>
                <a:cxn ang="0">
                  <a:pos x="412" y="172"/>
                </a:cxn>
                <a:cxn ang="0">
                  <a:pos x="343" y="159"/>
                </a:cxn>
                <a:cxn ang="0">
                  <a:pos x="272" y="173"/>
                </a:cxn>
                <a:cxn ang="0">
                  <a:pos x="213" y="213"/>
                </a:cxn>
                <a:cxn ang="0">
                  <a:pos x="174" y="272"/>
                </a:cxn>
                <a:cxn ang="0">
                  <a:pos x="159" y="345"/>
                </a:cxn>
                <a:cxn ang="0">
                  <a:pos x="174" y="417"/>
                </a:cxn>
                <a:cxn ang="0">
                  <a:pos x="213" y="477"/>
                </a:cxn>
                <a:cxn ang="0">
                  <a:pos x="272" y="516"/>
                </a:cxn>
                <a:cxn ang="0">
                  <a:pos x="343" y="531"/>
                </a:cxn>
                <a:cxn ang="0">
                  <a:pos x="413" y="518"/>
                </a:cxn>
                <a:cxn ang="0">
                  <a:pos x="470" y="480"/>
                </a:cxn>
                <a:cxn ang="0">
                  <a:pos x="508" y="493"/>
                </a:cxn>
                <a:cxn ang="0">
                  <a:pos x="553" y="564"/>
                </a:cxn>
                <a:cxn ang="0">
                  <a:pos x="548" y="622"/>
                </a:cxn>
                <a:cxn ang="0">
                  <a:pos x="473" y="664"/>
                </a:cxn>
                <a:cxn ang="0">
                  <a:pos x="389" y="687"/>
                </a:cxn>
                <a:cxn ang="0">
                  <a:pos x="293" y="686"/>
                </a:cxn>
                <a:cxn ang="0">
                  <a:pos x="199" y="657"/>
                </a:cxn>
                <a:cxn ang="0">
                  <a:pos x="118" y="605"/>
                </a:cxn>
                <a:cxn ang="0">
                  <a:pos x="56" y="532"/>
                </a:cxn>
                <a:cxn ang="0">
                  <a:pos x="15" y="444"/>
                </a:cxn>
                <a:cxn ang="0">
                  <a:pos x="0" y="345"/>
                </a:cxn>
                <a:cxn ang="0">
                  <a:pos x="15" y="246"/>
                </a:cxn>
                <a:cxn ang="0">
                  <a:pos x="56" y="158"/>
                </a:cxn>
                <a:cxn ang="0">
                  <a:pos x="118" y="85"/>
                </a:cxn>
                <a:cxn ang="0">
                  <a:pos x="199" y="33"/>
                </a:cxn>
                <a:cxn ang="0">
                  <a:pos x="293" y="4"/>
                </a:cxn>
              </a:cxnLst>
              <a:rect l="0" t="0" r="r" b="b"/>
              <a:pathLst>
                <a:path w="580" h="689">
                  <a:moveTo>
                    <a:pt x="343" y="0"/>
                  </a:moveTo>
                  <a:lnTo>
                    <a:pt x="389" y="3"/>
                  </a:lnTo>
                  <a:lnTo>
                    <a:pt x="432" y="13"/>
                  </a:lnTo>
                  <a:lnTo>
                    <a:pt x="473" y="26"/>
                  </a:lnTo>
                  <a:lnTo>
                    <a:pt x="512" y="45"/>
                  </a:lnTo>
                  <a:lnTo>
                    <a:pt x="548" y="68"/>
                  </a:lnTo>
                  <a:lnTo>
                    <a:pt x="580" y="96"/>
                  </a:lnTo>
                  <a:lnTo>
                    <a:pt x="551" y="126"/>
                  </a:lnTo>
                  <a:lnTo>
                    <a:pt x="527" y="159"/>
                  </a:lnTo>
                  <a:lnTo>
                    <a:pt x="507" y="194"/>
                  </a:lnTo>
                  <a:lnTo>
                    <a:pt x="491" y="232"/>
                  </a:lnTo>
                  <a:lnTo>
                    <a:pt x="468" y="207"/>
                  </a:lnTo>
                  <a:lnTo>
                    <a:pt x="442" y="188"/>
                  </a:lnTo>
                  <a:lnTo>
                    <a:pt x="412" y="172"/>
                  </a:lnTo>
                  <a:lnTo>
                    <a:pt x="378" y="162"/>
                  </a:lnTo>
                  <a:lnTo>
                    <a:pt x="343" y="159"/>
                  </a:lnTo>
                  <a:lnTo>
                    <a:pt x="306" y="162"/>
                  </a:lnTo>
                  <a:lnTo>
                    <a:pt x="272" y="173"/>
                  </a:lnTo>
                  <a:lnTo>
                    <a:pt x="241" y="190"/>
                  </a:lnTo>
                  <a:lnTo>
                    <a:pt x="213" y="213"/>
                  </a:lnTo>
                  <a:lnTo>
                    <a:pt x="191" y="241"/>
                  </a:lnTo>
                  <a:lnTo>
                    <a:pt x="174" y="272"/>
                  </a:lnTo>
                  <a:lnTo>
                    <a:pt x="163" y="307"/>
                  </a:lnTo>
                  <a:lnTo>
                    <a:pt x="159" y="345"/>
                  </a:lnTo>
                  <a:lnTo>
                    <a:pt x="163" y="382"/>
                  </a:lnTo>
                  <a:lnTo>
                    <a:pt x="174" y="417"/>
                  </a:lnTo>
                  <a:lnTo>
                    <a:pt x="191" y="449"/>
                  </a:lnTo>
                  <a:lnTo>
                    <a:pt x="213" y="477"/>
                  </a:lnTo>
                  <a:lnTo>
                    <a:pt x="241" y="500"/>
                  </a:lnTo>
                  <a:lnTo>
                    <a:pt x="272" y="516"/>
                  </a:lnTo>
                  <a:lnTo>
                    <a:pt x="306" y="527"/>
                  </a:lnTo>
                  <a:lnTo>
                    <a:pt x="343" y="531"/>
                  </a:lnTo>
                  <a:lnTo>
                    <a:pt x="379" y="527"/>
                  </a:lnTo>
                  <a:lnTo>
                    <a:pt x="413" y="518"/>
                  </a:lnTo>
                  <a:lnTo>
                    <a:pt x="443" y="502"/>
                  </a:lnTo>
                  <a:lnTo>
                    <a:pt x="470" y="480"/>
                  </a:lnTo>
                  <a:lnTo>
                    <a:pt x="492" y="455"/>
                  </a:lnTo>
                  <a:lnTo>
                    <a:pt x="508" y="493"/>
                  </a:lnTo>
                  <a:lnTo>
                    <a:pt x="529" y="530"/>
                  </a:lnTo>
                  <a:lnTo>
                    <a:pt x="553" y="564"/>
                  </a:lnTo>
                  <a:lnTo>
                    <a:pt x="580" y="594"/>
                  </a:lnTo>
                  <a:lnTo>
                    <a:pt x="548" y="622"/>
                  </a:lnTo>
                  <a:lnTo>
                    <a:pt x="512" y="644"/>
                  </a:lnTo>
                  <a:lnTo>
                    <a:pt x="473" y="664"/>
                  </a:lnTo>
                  <a:lnTo>
                    <a:pt x="432" y="677"/>
                  </a:lnTo>
                  <a:lnTo>
                    <a:pt x="389" y="687"/>
                  </a:lnTo>
                  <a:lnTo>
                    <a:pt x="343" y="689"/>
                  </a:lnTo>
                  <a:lnTo>
                    <a:pt x="293" y="686"/>
                  </a:lnTo>
                  <a:lnTo>
                    <a:pt x="245" y="675"/>
                  </a:lnTo>
                  <a:lnTo>
                    <a:pt x="199" y="657"/>
                  </a:lnTo>
                  <a:lnTo>
                    <a:pt x="157" y="634"/>
                  </a:lnTo>
                  <a:lnTo>
                    <a:pt x="118" y="605"/>
                  </a:lnTo>
                  <a:lnTo>
                    <a:pt x="85" y="571"/>
                  </a:lnTo>
                  <a:lnTo>
                    <a:pt x="56" y="532"/>
                  </a:lnTo>
                  <a:lnTo>
                    <a:pt x="33" y="490"/>
                  </a:lnTo>
                  <a:lnTo>
                    <a:pt x="15" y="444"/>
                  </a:lnTo>
                  <a:lnTo>
                    <a:pt x="4" y="396"/>
                  </a:lnTo>
                  <a:lnTo>
                    <a:pt x="0" y="345"/>
                  </a:lnTo>
                  <a:lnTo>
                    <a:pt x="4" y="294"/>
                  </a:lnTo>
                  <a:lnTo>
                    <a:pt x="15" y="246"/>
                  </a:lnTo>
                  <a:lnTo>
                    <a:pt x="33" y="200"/>
                  </a:lnTo>
                  <a:lnTo>
                    <a:pt x="56" y="158"/>
                  </a:lnTo>
                  <a:lnTo>
                    <a:pt x="85" y="119"/>
                  </a:lnTo>
                  <a:lnTo>
                    <a:pt x="118" y="85"/>
                  </a:lnTo>
                  <a:lnTo>
                    <a:pt x="157" y="56"/>
                  </a:lnTo>
                  <a:lnTo>
                    <a:pt x="199" y="33"/>
                  </a:lnTo>
                  <a:lnTo>
                    <a:pt x="245" y="15"/>
                  </a:lnTo>
                  <a:lnTo>
                    <a:pt x="293"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30"/>
            <p:cNvSpPr>
              <a:spLocks noEditPoints="1"/>
            </p:cNvSpPr>
            <p:nvPr/>
          </p:nvSpPr>
          <p:spPr bwMode="black">
            <a:xfrm>
              <a:off x="3138488" y="1298575"/>
              <a:ext cx="1304925" cy="1309688"/>
            </a:xfrm>
            <a:custGeom>
              <a:avLst/>
              <a:gdLst/>
              <a:ahLst/>
              <a:cxnLst>
                <a:cxn ang="0">
                  <a:pos x="369" y="162"/>
                </a:cxn>
                <a:cxn ang="0">
                  <a:pos x="294" y="186"/>
                </a:cxn>
                <a:cxn ang="0">
                  <a:pos x="231" y="233"/>
                </a:cxn>
                <a:cxn ang="0">
                  <a:pos x="185" y="296"/>
                </a:cxn>
                <a:cxn ang="0">
                  <a:pos x="161" y="372"/>
                </a:cxn>
                <a:cxn ang="0">
                  <a:pos x="161" y="454"/>
                </a:cxn>
                <a:cxn ang="0">
                  <a:pos x="185" y="530"/>
                </a:cxn>
                <a:cxn ang="0">
                  <a:pos x="231" y="593"/>
                </a:cxn>
                <a:cxn ang="0">
                  <a:pos x="294" y="639"/>
                </a:cxn>
                <a:cxn ang="0">
                  <a:pos x="369" y="665"/>
                </a:cxn>
                <a:cxn ang="0">
                  <a:pos x="451" y="665"/>
                </a:cxn>
                <a:cxn ang="0">
                  <a:pos x="527" y="639"/>
                </a:cxn>
                <a:cxn ang="0">
                  <a:pos x="590" y="593"/>
                </a:cxn>
                <a:cxn ang="0">
                  <a:pos x="636" y="530"/>
                </a:cxn>
                <a:cxn ang="0">
                  <a:pos x="660" y="454"/>
                </a:cxn>
                <a:cxn ang="0">
                  <a:pos x="660" y="372"/>
                </a:cxn>
                <a:cxn ang="0">
                  <a:pos x="636" y="296"/>
                </a:cxn>
                <a:cxn ang="0">
                  <a:pos x="590" y="233"/>
                </a:cxn>
                <a:cxn ang="0">
                  <a:pos x="527" y="186"/>
                </a:cxn>
                <a:cxn ang="0">
                  <a:pos x="451" y="162"/>
                </a:cxn>
                <a:cxn ang="0">
                  <a:pos x="410" y="0"/>
                </a:cxn>
                <a:cxn ang="0">
                  <a:pos x="520" y="14"/>
                </a:cxn>
                <a:cxn ang="0">
                  <a:pos x="618" y="57"/>
                </a:cxn>
                <a:cxn ang="0">
                  <a:pos x="701" y="121"/>
                </a:cxn>
                <a:cxn ang="0">
                  <a:pos x="765" y="204"/>
                </a:cxn>
                <a:cxn ang="0">
                  <a:pos x="807" y="303"/>
                </a:cxn>
                <a:cxn ang="0">
                  <a:pos x="822" y="413"/>
                </a:cxn>
                <a:cxn ang="0">
                  <a:pos x="807" y="523"/>
                </a:cxn>
                <a:cxn ang="0">
                  <a:pos x="765" y="621"/>
                </a:cxn>
                <a:cxn ang="0">
                  <a:pos x="701" y="704"/>
                </a:cxn>
                <a:cxn ang="0">
                  <a:pos x="618" y="768"/>
                </a:cxn>
                <a:cxn ang="0">
                  <a:pos x="520" y="811"/>
                </a:cxn>
                <a:cxn ang="0">
                  <a:pos x="410" y="825"/>
                </a:cxn>
                <a:cxn ang="0">
                  <a:pos x="301" y="811"/>
                </a:cxn>
                <a:cxn ang="0">
                  <a:pos x="203" y="768"/>
                </a:cxn>
                <a:cxn ang="0">
                  <a:pos x="120" y="704"/>
                </a:cxn>
                <a:cxn ang="0">
                  <a:pos x="57" y="621"/>
                </a:cxn>
                <a:cxn ang="0">
                  <a:pos x="15" y="523"/>
                </a:cxn>
                <a:cxn ang="0">
                  <a:pos x="0" y="413"/>
                </a:cxn>
                <a:cxn ang="0">
                  <a:pos x="15" y="303"/>
                </a:cxn>
                <a:cxn ang="0">
                  <a:pos x="57" y="204"/>
                </a:cxn>
                <a:cxn ang="0">
                  <a:pos x="120" y="121"/>
                </a:cxn>
                <a:cxn ang="0">
                  <a:pos x="203" y="57"/>
                </a:cxn>
                <a:cxn ang="0">
                  <a:pos x="301" y="14"/>
                </a:cxn>
                <a:cxn ang="0">
                  <a:pos x="410" y="0"/>
                </a:cxn>
              </a:cxnLst>
              <a:rect l="0" t="0" r="r" b="b"/>
              <a:pathLst>
                <a:path w="822" h="825">
                  <a:moveTo>
                    <a:pt x="410" y="158"/>
                  </a:moveTo>
                  <a:lnTo>
                    <a:pt x="369" y="162"/>
                  </a:lnTo>
                  <a:lnTo>
                    <a:pt x="331" y="172"/>
                  </a:lnTo>
                  <a:lnTo>
                    <a:pt x="294" y="186"/>
                  </a:lnTo>
                  <a:lnTo>
                    <a:pt x="261" y="208"/>
                  </a:lnTo>
                  <a:lnTo>
                    <a:pt x="231" y="233"/>
                  </a:lnTo>
                  <a:lnTo>
                    <a:pt x="207" y="262"/>
                  </a:lnTo>
                  <a:lnTo>
                    <a:pt x="185" y="296"/>
                  </a:lnTo>
                  <a:lnTo>
                    <a:pt x="171" y="332"/>
                  </a:lnTo>
                  <a:lnTo>
                    <a:pt x="161" y="372"/>
                  </a:lnTo>
                  <a:lnTo>
                    <a:pt x="158" y="413"/>
                  </a:lnTo>
                  <a:lnTo>
                    <a:pt x="161" y="454"/>
                  </a:lnTo>
                  <a:lnTo>
                    <a:pt x="171" y="493"/>
                  </a:lnTo>
                  <a:lnTo>
                    <a:pt x="185" y="530"/>
                  </a:lnTo>
                  <a:lnTo>
                    <a:pt x="207" y="563"/>
                  </a:lnTo>
                  <a:lnTo>
                    <a:pt x="231" y="593"/>
                  </a:lnTo>
                  <a:lnTo>
                    <a:pt x="261" y="619"/>
                  </a:lnTo>
                  <a:lnTo>
                    <a:pt x="294" y="639"/>
                  </a:lnTo>
                  <a:lnTo>
                    <a:pt x="331" y="655"/>
                  </a:lnTo>
                  <a:lnTo>
                    <a:pt x="369" y="665"/>
                  </a:lnTo>
                  <a:lnTo>
                    <a:pt x="410" y="668"/>
                  </a:lnTo>
                  <a:lnTo>
                    <a:pt x="451" y="665"/>
                  </a:lnTo>
                  <a:lnTo>
                    <a:pt x="491" y="655"/>
                  </a:lnTo>
                  <a:lnTo>
                    <a:pt x="527" y="639"/>
                  </a:lnTo>
                  <a:lnTo>
                    <a:pt x="561" y="619"/>
                  </a:lnTo>
                  <a:lnTo>
                    <a:pt x="590" y="593"/>
                  </a:lnTo>
                  <a:lnTo>
                    <a:pt x="615" y="563"/>
                  </a:lnTo>
                  <a:lnTo>
                    <a:pt x="636" y="530"/>
                  </a:lnTo>
                  <a:lnTo>
                    <a:pt x="651" y="493"/>
                  </a:lnTo>
                  <a:lnTo>
                    <a:pt x="660" y="454"/>
                  </a:lnTo>
                  <a:lnTo>
                    <a:pt x="664" y="413"/>
                  </a:lnTo>
                  <a:lnTo>
                    <a:pt x="660" y="372"/>
                  </a:lnTo>
                  <a:lnTo>
                    <a:pt x="651" y="332"/>
                  </a:lnTo>
                  <a:lnTo>
                    <a:pt x="636" y="296"/>
                  </a:lnTo>
                  <a:lnTo>
                    <a:pt x="615" y="262"/>
                  </a:lnTo>
                  <a:lnTo>
                    <a:pt x="590" y="233"/>
                  </a:lnTo>
                  <a:lnTo>
                    <a:pt x="561" y="208"/>
                  </a:lnTo>
                  <a:lnTo>
                    <a:pt x="527" y="186"/>
                  </a:lnTo>
                  <a:lnTo>
                    <a:pt x="491" y="172"/>
                  </a:lnTo>
                  <a:lnTo>
                    <a:pt x="451" y="162"/>
                  </a:lnTo>
                  <a:lnTo>
                    <a:pt x="410" y="158"/>
                  </a:lnTo>
                  <a:close/>
                  <a:moveTo>
                    <a:pt x="410" y="0"/>
                  </a:moveTo>
                  <a:lnTo>
                    <a:pt x="466" y="2"/>
                  </a:lnTo>
                  <a:lnTo>
                    <a:pt x="520" y="14"/>
                  </a:lnTo>
                  <a:lnTo>
                    <a:pt x="570" y="33"/>
                  </a:lnTo>
                  <a:lnTo>
                    <a:pt x="618" y="57"/>
                  </a:lnTo>
                  <a:lnTo>
                    <a:pt x="662" y="86"/>
                  </a:lnTo>
                  <a:lnTo>
                    <a:pt x="701" y="121"/>
                  </a:lnTo>
                  <a:lnTo>
                    <a:pt x="736" y="161"/>
                  </a:lnTo>
                  <a:lnTo>
                    <a:pt x="765" y="204"/>
                  </a:lnTo>
                  <a:lnTo>
                    <a:pt x="789" y="253"/>
                  </a:lnTo>
                  <a:lnTo>
                    <a:pt x="807" y="303"/>
                  </a:lnTo>
                  <a:lnTo>
                    <a:pt x="818" y="358"/>
                  </a:lnTo>
                  <a:lnTo>
                    <a:pt x="822" y="413"/>
                  </a:lnTo>
                  <a:lnTo>
                    <a:pt x="818" y="469"/>
                  </a:lnTo>
                  <a:lnTo>
                    <a:pt x="807" y="523"/>
                  </a:lnTo>
                  <a:lnTo>
                    <a:pt x="789" y="574"/>
                  </a:lnTo>
                  <a:lnTo>
                    <a:pt x="765" y="621"/>
                  </a:lnTo>
                  <a:lnTo>
                    <a:pt x="736" y="665"/>
                  </a:lnTo>
                  <a:lnTo>
                    <a:pt x="701" y="704"/>
                  </a:lnTo>
                  <a:lnTo>
                    <a:pt x="662" y="739"/>
                  </a:lnTo>
                  <a:lnTo>
                    <a:pt x="618" y="768"/>
                  </a:lnTo>
                  <a:lnTo>
                    <a:pt x="570" y="793"/>
                  </a:lnTo>
                  <a:lnTo>
                    <a:pt x="520" y="811"/>
                  </a:lnTo>
                  <a:lnTo>
                    <a:pt x="466" y="822"/>
                  </a:lnTo>
                  <a:lnTo>
                    <a:pt x="410" y="825"/>
                  </a:lnTo>
                  <a:lnTo>
                    <a:pt x="355" y="822"/>
                  </a:lnTo>
                  <a:lnTo>
                    <a:pt x="301" y="811"/>
                  </a:lnTo>
                  <a:lnTo>
                    <a:pt x="250" y="793"/>
                  </a:lnTo>
                  <a:lnTo>
                    <a:pt x="203" y="768"/>
                  </a:lnTo>
                  <a:lnTo>
                    <a:pt x="160" y="739"/>
                  </a:lnTo>
                  <a:lnTo>
                    <a:pt x="120" y="704"/>
                  </a:lnTo>
                  <a:lnTo>
                    <a:pt x="86" y="665"/>
                  </a:lnTo>
                  <a:lnTo>
                    <a:pt x="57" y="621"/>
                  </a:lnTo>
                  <a:lnTo>
                    <a:pt x="33" y="574"/>
                  </a:lnTo>
                  <a:lnTo>
                    <a:pt x="15" y="523"/>
                  </a:lnTo>
                  <a:lnTo>
                    <a:pt x="4" y="469"/>
                  </a:lnTo>
                  <a:lnTo>
                    <a:pt x="0" y="413"/>
                  </a:lnTo>
                  <a:lnTo>
                    <a:pt x="4" y="358"/>
                  </a:lnTo>
                  <a:lnTo>
                    <a:pt x="15" y="303"/>
                  </a:lnTo>
                  <a:lnTo>
                    <a:pt x="33" y="253"/>
                  </a:lnTo>
                  <a:lnTo>
                    <a:pt x="57" y="204"/>
                  </a:lnTo>
                  <a:lnTo>
                    <a:pt x="86" y="161"/>
                  </a:lnTo>
                  <a:lnTo>
                    <a:pt x="120" y="121"/>
                  </a:lnTo>
                  <a:lnTo>
                    <a:pt x="160" y="86"/>
                  </a:lnTo>
                  <a:lnTo>
                    <a:pt x="203" y="57"/>
                  </a:lnTo>
                  <a:lnTo>
                    <a:pt x="250" y="33"/>
                  </a:lnTo>
                  <a:lnTo>
                    <a:pt x="301" y="14"/>
                  </a:lnTo>
                  <a:lnTo>
                    <a:pt x="355" y="2"/>
                  </a:lnTo>
                  <a:lnTo>
                    <a:pt x="41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1" name="Freeform 31"/>
            <p:cNvSpPr>
              <a:spLocks/>
            </p:cNvSpPr>
            <p:nvPr/>
          </p:nvSpPr>
          <p:spPr bwMode="black">
            <a:xfrm>
              <a:off x="1857375" y="3175"/>
              <a:ext cx="546100" cy="1527175"/>
            </a:xfrm>
            <a:custGeom>
              <a:avLst/>
              <a:gdLst/>
              <a:ahLst/>
              <a:cxnLst>
                <a:cxn ang="0">
                  <a:pos x="0" y="0"/>
                </a:cxn>
                <a:cxn ang="0">
                  <a:pos x="159" y="0"/>
                </a:cxn>
                <a:cxn ang="0">
                  <a:pos x="159" y="620"/>
                </a:cxn>
                <a:cxn ang="0">
                  <a:pos x="162" y="658"/>
                </a:cxn>
                <a:cxn ang="0">
                  <a:pos x="173" y="692"/>
                </a:cxn>
                <a:cxn ang="0">
                  <a:pos x="190" y="723"/>
                </a:cxn>
                <a:cxn ang="0">
                  <a:pos x="213" y="751"/>
                </a:cxn>
                <a:cxn ang="0">
                  <a:pos x="241" y="774"/>
                </a:cxn>
                <a:cxn ang="0">
                  <a:pos x="272" y="791"/>
                </a:cxn>
                <a:cxn ang="0">
                  <a:pos x="307" y="802"/>
                </a:cxn>
                <a:cxn ang="0">
                  <a:pos x="344" y="805"/>
                </a:cxn>
                <a:cxn ang="0">
                  <a:pos x="344" y="962"/>
                </a:cxn>
                <a:cxn ang="0">
                  <a:pos x="294" y="959"/>
                </a:cxn>
                <a:cxn ang="0">
                  <a:pos x="245" y="948"/>
                </a:cxn>
                <a:cxn ang="0">
                  <a:pos x="200" y="930"/>
                </a:cxn>
                <a:cxn ang="0">
                  <a:pos x="158" y="907"/>
                </a:cxn>
                <a:cxn ang="0">
                  <a:pos x="119" y="878"/>
                </a:cxn>
                <a:cxn ang="0">
                  <a:pos x="84" y="844"/>
                </a:cxn>
                <a:cxn ang="0">
                  <a:pos x="55" y="805"/>
                </a:cxn>
                <a:cxn ang="0">
                  <a:pos x="33" y="763"/>
                </a:cxn>
                <a:cxn ang="0">
                  <a:pos x="14" y="717"/>
                </a:cxn>
                <a:cxn ang="0">
                  <a:pos x="4" y="669"/>
                </a:cxn>
                <a:cxn ang="0">
                  <a:pos x="0" y="618"/>
                </a:cxn>
                <a:cxn ang="0">
                  <a:pos x="0" y="0"/>
                </a:cxn>
              </a:cxnLst>
              <a:rect l="0" t="0" r="r" b="b"/>
              <a:pathLst>
                <a:path w="344" h="962">
                  <a:moveTo>
                    <a:pt x="0" y="0"/>
                  </a:moveTo>
                  <a:lnTo>
                    <a:pt x="159" y="0"/>
                  </a:lnTo>
                  <a:lnTo>
                    <a:pt x="159" y="620"/>
                  </a:lnTo>
                  <a:lnTo>
                    <a:pt x="162" y="658"/>
                  </a:lnTo>
                  <a:lnTo>
                    <a:pt x="173" y="692"/>
                  </a:lnTo>
                  <a:lnTo>
                    <a:pt x="190" y="723"/>
                  </a:lnTo>
                  <a:lnTo>
                    <a:pt x="213" y="751"/>
                  </a:lnTo>
                  <a:lnTo>
                    <a:pt x="241" y="774"/>
                  </a:lnTo>
                  <a:lnTo>
                    <a:pt x="272" y="791"/>
                  </a:lnTo>
                  <a:lnTo>
                    <a:pt x="307" y="802"/>
                  </a:lnTo>
                  <a:lnTo>
                    <a:pt x="344" y="805"/>
                  </a:lnTo>
                  <a:lnTo>
                    <a:pt x="344" y="962"/>
                  </a:lnTo>
                  <a:lnTo>
                    <a:pt x="294" y="959"/>
                  </a:lnTo>
                  <a:lnTo>
                    <a:pt x="245" y="948"/>
                  </a:lnTo>
                  <a:lnTo>
                    <a:pt x="200" y="930"/>
                  </a:lnTo>
                  <a:lnTo>
                    <a:pt x="158" y="907"/>
                  </a:lnTo>
                  <a:lnTo>
                    <a:pt x="119" y="878"/>
                  </a:lnTo>
                  <a:lnTo>
                    <a:pt x="84" y="844"/>
                  </a:lnTo>
                  <a:lnTo>
                    <a:pt x="55" y="805"/>
                  </a:lnTo>
                  <a:lnTo>
                    <a:pt x="33" y="763"/>
                  </a:lnTo>
                  <a:lnTo>
                    <a:pt x="14" y="717"/>
                  </a:lnTo>
                  <a:lnTo>
                    <a:pt x="4" y="669"/>
                  </a:lnTo>
                  <a:lnTo>
                    <a:pt x="0" y="618"/>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2" name="Freeform 32"/>
            <p:cNvSpPr>
              <a:spLocks noEditPoints="1"/>
            </p:cNvSpPr>
            <p:nvPr/>
          </p:nvSpPr>
          <p:spPr bwMode="black">
            <a:xfrm>
              <a:off x="5583238" y="436563"/>
              <a:ext cx="1087438" cy="1093788"/>
            </a:xfrm>
            <a:custGeom>
              <a:avLst/>
              <a:gdLst/>
              <a:ahLst/>
              <a:cxnLst>
                <a:cxn ang="0">
                  <a:pos x="308" y="152"/>
                </a:cxn>
                <a:cxn ang="0">
                  <a:pos x="244" y="174"/>
                </a:cxn>
                <a:cxn ang="0">
                  <a:pos x="192" y="218"/>
                </a:cxn>
                <a:cxn ang="0">
                  <a:pos x="159" y="276"/>
                </a:cxn>
                <a:cxn ang="0">
                  <a:pos x="146" y="345"/>
                </a:cxn>
                <a:cxn ang="0">
                  <a:pos x="159" y="414"/>
                </a:cxn>
                <a:cxn ang="0">
                  <a:pos x="192" y="472"/>
                </a:cxn>
                <a:cxn ang="0">
                  <a:pos x="244" y="515"/>
                </a:cxn>
                <a:cxn ang="0">
                  <a:pos x="308" y="538"/>
                </a:cxn>
                <a:cxn ang="0">
                  <a:pos x="377" y="538"/>
                </a:cxn>
                <a:cxn ang="0">
                  <a:pos x="441" y="515"/>
                </a:cxn>
                <a:cxn ang="0">
                  <a:pos x="493" y="472"/>
                </a:cxn>
                <a:cxn ang="0">
                  <a:pos x="527" y="414"/>
                </a:cxn>
                <a:cxn ang="0">
                  <a:pos x="539" y="345"/>
                </a:cxn>
                <a:cxn ang="0">
                  <a:pos x="527" y="276"/>
                </a:cxn>
                <a:cxn ang="0">
                  <a:pos x="493" y="218"/>
                </a:cxn>
                <a:cxn ang="0">
                  <a:pos x="441" y="174"/>
                </a:cxn>
                <a:cxn ang="0">
                  <a:pos x="377" y="152"/>
                </a:cxn>
                <a:cxn ang="0">
                  <a:pos x="343" y="0"/>
                </a:cxn>
                <a:cxn ang="0">
                  <a:pos x="442" y="15"/>
                </a:cxn>
                <a:cxn ang="0">
                  <a:pos x="529" y="56"/>
                </a:cxn>
                <a:cxn ang="0">
                  <a:pos x="601" y="119"/>
                </a:cxn>
                <a:cxn ang="0">
                  <a:pos x="654" y="200"/>
                </a:cxn>
                <a:cxn ang="0">
                  <a:pos x="682" y="294"/>
                </a:cxn>
                <a:cxn ang="0">
                  <a:pos x="685" y="678"/>
                </a:cxn>
                <a:cxn ang="0">
                  <a:pos x="539" y="628"/>
                </a:cxn>
                <a:cxn ang="0">
                  <a:pos x="466" y="666"/>
                </a:cxn>
                <a:cxn ang="0">
                  <a:pos x="386" y="687"/>
                </a:cxn>
                <a:cxn ang="0">
                  <a:pos x="292" y="686"/>
                </a:cxn>
                <a:cxn ang="0">
                  <a:pos x="198" y="657"/>
                </a:cxn>
                <a:cxn ang="0">
                  <a:pos x="118" y="605"/>
                </a:cxn>
                <a:cxn ang="0">
                  <a:pos x="55" y="532"/>
                </a:cxn>
                <a:cxn ang="0">
                  <a:pos x="14" y="444"/>
                </a:cxn>
                <a:cxn ang="0">
                  <a:pos x="0" y="345"/>
                </a:cxn>
                <a:cxn ang="0">
                  <a:pos x="14" y="246"/>
                </a:cxn>
                <a:cxn ang="0">
                  <a:pos x="55" y="158"/>
                </a:cxn>
                <a:cxn ang="0">
                  <a:pos x="118" y="85"/>
                </a:cxn>
                <a:cxn ang="0">
                  <a:pos x="198" y="33"/>
                </a:cxn>
                <a:cxn ang="0">
                  <a:pos x="292" y="4"/>
                </a:cxn>
              </a:cxnLst>
              <a:rect l="0" t="0" r="r" b="b"/>
              <a:pathLst>
                <a:path w="685" h="689">
                  <a:moveTo>
                    <a:pt x="343" y="148"/>
                  </a:moveTo>
                  <a:lnTo>
                    <a:pt x="308" y="152"/>
                  </a:lnTo>
                  <a:lnTo>
                    <a:pt x="274" y="160"/>
                  </a:lnTo>
                  <a:lnTo>
                    <a:pt x="244" y="174"/>
                  </a:lnTo>
                  <a:lnTo>
                    <a:pt x="216" y="194"/>
                  </a:lnTo>
                  <a:lnTo>
                    <a:pt x="192" y="218"/>
                  </a:lnTo>
                  <a:lnTo>
                    <a:pt x="173" y="246"/>
                  </a:lnTo>
                  <a:lnTo>
                    <a:pt x="159" y="276"/>
                  </a:lnTo>
                  <a:lnTo>
                    <a:pt x="150" y="310"/>
                  </a:lnTo>
                  <a:lnTo>
                    <a:pt x="146" y="345"/>
                  </a:lnTo>
                  <a:lnTo>
                    <a:pt x="150" y="380"/>
                  </a:lnTo>
                  <a:lnTo>
                    <a:pt x="159" y="414"/>
                  </a:lnTo>
                  <a:lnTo>
                    <a:pt x="173" y="444"/>
                  </a:lnTo>
                  <a:lnTo>
                    <a:pt x="192" y="472"/>
                  </a:lnTo>
                  <a:lnTo>
                    <a:pt x="216" y="496"/>
                  </a:lnTo>
                  <a:lnTo>
                    <a:pt x="244" y="515"/>
                  </a:lnTo>
                  <a:lnTo>
                    <a:pt x="274" y="530"/>
                  </a:lnTo>
                  <a:lnTo>
                    <a:pt x="308" y="538"/>
                  </a:lnTo>
                  <a:lnTo>
                    <a:pt x="343" y="542"/>
                  </a:lnTo>
                  <a:lnTo>
                    <a:pt x="377" y="538"/>
                  </a:lnTo>
                  <a:lnTo>
                    <a:pt x="411" y="530"/>
                  </a:lnTo>
                  <a:lnTo>
                    <a:pt x="441" y="515"/>
                  </a:lnTo>
                  <a:lnTo>
                    <a:pt x="469" y="496"/>
                  </a:lnTo>
                  <a:lnTo>
                    <a:pt x="493" y="472"/>
                  </a:lnTo>
                  <a:lnTo>
                    <a:pt x="512" y="444"/>
                  </a:lnTo>
                  <a:lnTo>
                    <a:pt x="527" y="414"/>
                  </a:lnTo>
                  <a:lnTo>
                    <a:pt x="535" y="380"/>
                  </a:lnTo>
                  <a:lnTo>
                    <a:pt x="539" y="345"/>
                  </a:lnTo>
                  <a:lnTo>
                    <a:pt x="535" y="310"/>
                  </a:lnTo>
                  <a:lnTo>
                    <a:pt x="527" y="276"/>
                  </a:lnTo>
                  <a:lnTo>
                    <a:pt x="512" y="246"/>
                  </a:lnTo>
                  <a:lnTo>
                    <a:pt x="493" y="218"/>
                  </a:lnTo>
                  <a:lnTo>
                    <a:pt x="469" y="194"/>
                  </a:lnTo>
                  <a:lnTo>
                    <a:pt x="441" y="174"/>
                  </a:lnTo>
                  <a:lnTo>
                    <a:pt x="411" y="160"/>
                  </a:lnTo>
                  <a:lnTo>
                    <a:pt x="377" y="152"/>
                  </a:lnTo>
                  <a:lnTo>
                    <a:pt x="343" y="148"/>
                  </a:lnTo>
                  <a:close/>
                  <a:moveTo>
                    <a:pt x="343" y="0"/>
                  </a:moveTo>
                  <a:lnTo>
                    <a:pt x="393" y="4"/>
                  </a:lnTo>
                  <a:lnTo>
                    <a:pt x="442" y="15"/>
                  </a:lnTo>
                  <a:lnTo>
                    <a:pt x="487" y="33"/>
                  </a:lnTo>
                  <a:lnTo>
                    <a:pt x="529" y="56"/>
                  </a:lnTo>
                  <a:lnTo>
                    <a:pt x="567" y="85"/>
                  </a:lnTo>
                  <a:lnTo>
                    <a:pt x="601" y="119"/>
                  </a:lnTo>
                  <a:lnTo>
                    <a:pt x="630" y="158"/>
                  </a:lnTo>
                  <a:lnTo>
                    <a:pt x="654" y="200"/>
                  </a:lnTo>
                  <a:lnTo>
                    <a:pt x="671" y="246"/>
                  </a:lnTo>
                  <a:lnTo>
                    <a:pt x="682" y="294"/>
                  </a:lnTo>
                  <a:lnTo>
                    <a:pt x="685" y="345"/>
                  </a:lnTo>
                  <a:lnTo>
                    <a:pt x="685" y="678"/>
                  </a:lnTo>
                  <a:lnTo>
                    <a:pt x="539" y="678"/>
                  </a:lnTo>
                  <a:lnTo>
                    <a:pt x="539" y="628"/>
                  </a:lnTo>
                  <a:lnTo>
                    <a:pt x="504" y="649"/>
                  </a:lnTo>
                  <a:lnTo>
                    <a:pt x="466" y="666"/>
                  </a:lnTo>
                  <a:lnTo>
                    <a:pt x="427" y="678"/>
                  </a:lnTo>
                  <a:lnTo>
                    <a:pt x="386" y="687"/>
                  </a:lnTo>
                  <a:lnTo>
                    <a:pt x="343" y="689"/>
                  </a:lnTo>
                  <a:lnTo>
                    <a:pt x="292" y="686"/>
                  </a:lnTo>
                  <a:lnTo>
                    <a:pt x="244" y="675"/>
                  </a:lnTo>
                  <a:lnTo>
                    <a:pt x="198" y="657"/>
                  </a:lnTo>
                  <a:lnTo>
                    <a:pt x="156" y="634"/>
                  </a:lnTo>
                  <a:lnTo>
                    <a:pt x="118" y="605"/>
                  </a:lnTo>
                  <a:lnTo>
                    <a:pt x="84" y="571"/>
                  </a:lnTo>
                  <a:lnTo>
                    <a:pt x="55" y="532"/>
                  </a:lnTo>
                  <a:lnTo>
                    <a:pt x="32" y="490"/>
                  </a:lnTo>
                  <a:lnTo>
                    <a:pt x="14" y="444"/>
                  </a:lnTo>
                  <a:lnTo>
                    <a:pt x="3" y="396"/>
                  </a:lnTo>
                  <a:lnTo>
                    <a:pt x="0" y="345"/>
                  </a:lnTo>
                  <a:lnTo>
                    <a:pt x="3" y="294"/>
                  </a:lnTo>
                  <a:lnTo>
                    <a:pt x="14" y="246"/>
                  </a:lnTo>
                  <a:lnTo>
                    <a:pt x="32" y="200"/>
                  </a:lnTo>
                  <a:lnTo>
                    <a:pt x="55" y="158"/>
                  </a:lnTo>
                  <a:lnTo>
                    <a:pt x="84" y="119"/>
                  </a:lnTo>
                  <a:lnTo>
                    <a:pt x="118" y="85"/>
                  </a:lnTo>
                  <a:lnTo>
                    <a:pt x="156" y="56"/>
                  </a:lnTo>
                  <a:lnTo>
                    <a:pt x="198" y="33"/>
                  </a:lnTo>
                  <a:lnTo>
                    <a:pt x="244" y="15"/>
                  </a:lnTo>
                  <a:lnTo>
                    <a:pt x="292"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grpSp>
      <p:sp>
        <p:nvSpPr>
          <p:cNvPr id="3" name="Title 1"/>
          <p:cNvSpPr>
            <a:spLocks noGrp="1"/>
          </p:cNvSpPr>
          <p:nvPr>
            <p:ph type="ctrTitle"/>
          </p:nvPr>
        </p:nvSpPr>
        <p:spPr>
          <a:xfrm>
            <a:off x="1714480" y="2751892"/>
            <a:ext cx="5715040" cy="1354217"/>
          </a:xfrm>
        </p:spPr>
        <p:txBody>
          <a:bodyPr>
            <a:spAutoFit/>
          </a:bodyPr>
          <a:lstStyle>
            <a:lvl1pPr algn="l">
              <a:defRPr sz="4400" baseline="0">
                <a:solidFill>
                  <a:schemeClr val="tx1"/>
                </a:solidFill>
              </a:defRPr>
            </a:lvl1pPr>
          </a:lstStyle>
          <a:p>
            <a:r>
              <a:rPr lang="en-US" noProof="0" smtClean="0"/>
              <a:t>Click to edit Master title style</a:t>
            </a:r>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5" name="Picture 3"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6"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sp>
        <p:nvSpPr>
          <p:cNvPr id="21" name="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0" name="Title 1"/>
          <p:cNvSpPr>
            <a:spLocks noGrp="1"/>
          </p:cNvSpPr>
          <p:nvPr>
            <p:ph type="title"/>
          </p:nvPr>
        </p:nvSpPr>
        <p:spPr>
          <a:xfrm>
            <a:off x="474663" y="266400"/>
            <a:ext cx="8242300" cy="785818"/>
          </a:xfrm>
        </p:spPr>
        <p:txBody>
          <a:bodyPr>
            <a:noAutofit/>
          </a:bodyPr>
          <a:lstStyle>
            <a:lvl1pPr>
              <a:defRPr sz="2400" b="0"/>
            </a:lvl1pPr>
          </a:lstStyle>
          <a:p>
            <a:r>
              <a:rPr lang="en-GB" noProof="0" smtClean="0"/>
              <a:t>Click to edit Master title style</a:t>
            </a:r>
            <a:endParaRPr lang="en-GB" noProof="0" dirty="0"/>
          </a:p>
        </p:txBody>
      </p:sp>
      <p:sp>
        <p:nvSpPr>
          <p:cNvPr id="7" name="Slide Number Placeholder 5"/>
          <p:cNvSpPr>
            <a:spLocks noGrp="1"/>
          </p:cNvSpPr>
          <p:nvPr>
            <p:ph type="sldNum" sz="quarter" idx="18"/>
          </p:nvPr>
        </p:nvSpPr>
        <p:spPr>
          <a:xfrm>
            <a:off x="7942263" y="6419850"/>
            <a:ext cx="777875" cy="163513"/>
          </a:xfrm>
          <a:prstGeom prst="rect">
            <a:avLst/>
          </a:prstGeom>
        </p:spPr>
        <p:txBody>
          <a:bodyPr wrap="none" lIns="0" tIns="0" rIns="0" bIns="0" anchor="b" anchorCtr="0">
            <a:noAutofit/>
          </a:bodyPr>
          <a:lstStyle>
            <a:lvl1pPr algn="r" fontAlgn="auto">
              <a:spcBef>
                <a:spcPts val="0"/>
              </a:spcBef>
              <a:spcAft>
                <a:spcPts val="0"/>
              </a:spcAft>
              <a:defRPr sz="900">
                <a:solidFill>
                  <a:schemeClr val="tx1"/>
                </a:solidFill>
                <a:latin typeface="+mn-lt"/>
              </a:defRPr>
            </a:lvl1pPr>
          </a:lstStyle>
          <a:p>
            <a:pPr>
              <a:defRPr/>
            </a:pPr>
            <a:r>
              <a:rPr lang="en-GB"/>
              <a:t>No. </a:t>
            </a:r>
            <a:fld id="{FF2E2BF4-FDFC-4661-A3FE-1B669B7EDC28}"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4" name="Picture 2" descr="yellow line.emf"/>
          <p:cNvPicPr>
            <a:picLocks noChangeAspect="1"/>
          </p:cNvPicPr>
          <p:nvPr userDrawn="1"/>
        </p:nvPicPr>
        <p:blipFill>
          <a:blip r:embed="rId2" cstate="print"/>
          <a:srcRect/>
          <a:stretch>
            <a:fillRect/>
          </a:stretch>
        </p:blipFill>
        <p:spPr bwMode="auto">
          <a:xfrm>
            <a:off x="457200" y="5572125"/>
            <a:ext cx="8253413" cy="228600"/>
          </a:xfrm>
          <a:prstGeom prst="rect">
            <a:avLst/>
          </a:prstGeom>
          <a:noFill/>
          <a:ln w="9525">
            <a:noFill/>
            <a:miter lim="800000"/>
            <a:headEnd/>
            <a:tailEnd/>
          </a:ln>
        </p:spPr>
      </p:pic>
      <p:sp>
        <p:nvSpPr>
          <p:cNvPr id="6" name="TextBox 5"/>
          <p:cNvSpPr txBox="1"/>
          <p:nvPr userDrawn="1"/>
        </p:nvSpPr>
        <p:spPr>
          <a:xfrm>
            <a:off x="452438" y="5715000"/>
            <a:ext cx="8120062" cy="492125"/>
          </a:xfrm>
          <a:prstGeom prst="rect">
            <a:avLst/>
          </a:prstGeom>
        </p:spPr>
        <p:txBody>
          <a:bodyPr lIns="0" tIns="0" rIns="0" bIns="0">
            <a:spAutoFit/>
          </a:bodyPr>
          <a:lstStyle/>
          <a:p>
            <a:pPr fontAlgn="auto">
              <a:spcBef>
                <a:spcPts val="0"/>
              </a:spcBef>
              <a:spcAft>
                <a:spcPts val="0"/>
              </a:spcAft>
              <a:defRPr/>
            </a:pPr>
            <a:r>
              <a:rPr lang="id-ID" sz="800" dirty="0">
                <a:latin typeface="+mn-lt"/>
              </a:rPr>
              <a:t>Logica is a business and technology service company, employing 39,000 people. It provides business consulting, systems integration and outsourcing to clients around the world, including many of Europe's largest businesses. Logica creates value for clients by successfully integrating people, business and technology. It is committed to long term collaboration, applying insight to create innovative answers to clients’ business needs. Logica is listed on both the London Stock Exchange and Euronext (Amsterdam) (LSE: LOG; Euronext: LOG). More information is available at </a:t>
            </a:r>
            <a:r>
              <a:rPr lang="id-ID" sz="800" u="sng" dirty="0">
                <a:latin typeface="+mn-lt"/>
              </a:rPr>
              <a:t>www.logica.com</a:t>
            </a:r>
            <a:endParaRPr lang="en-US" sz="800" dirty="0">
              <a:latin typeface="+mn-lt"/>
            </a:endParaRPr>
          </a:p>
        </p:txBody>
      </p:sp>
      <p:sp>
        <p:nvSpPr>
          <p:cNvPr id="2" name="Title 1"/>
          <p:cNvSpPr>
            <a:spLocks noGrp="1"/>
          </p:cNvSpPr>
          <p:nvPr>
            <p:ph type="ctrTitle"/>
          </p:nvPr>
        </p:nvSpPr>
        <p:spPr>
          <a:xfrm>
            <a:off x="1398587" y="3214686"/>
            <a:ext cx="3005137" cy="553998"/>
          </a:xfrm>
        </p:spPr>
        <p:txBody>
          <a:bodyPr>
            <a:spAutoFit/>
          </a:bodyPr>
          <a:lstStyle>
            <a:lvl1pPr algn="l">
              <a:defRPr sz="3600" baseline="0">
                <a:solidFill>
                  <a:schemeClr val="tx1"/>
                </a:solidFill>
              </a:defRPr>
            </a:lvl1pPr>
          </a:lstStyle>
          <a:p>
            <a:r>
              <a:rPr lang="en-US" noProof="0" smtClean="0"/>
              <a:t>Click to edit Master title style</a:t>
            </a:r>
            <a:endParaRPr lang="en-GB" noProof="0" dirty="0"/>
          </a:p>
        </p:txBody>
      </p:sp>
      <p:sp>
        <p:nvSpPr>
          <p:cNvPr id="5" name="Subtitle 2"/>
          <p:cNvSpPr>
            <a:spLocks noGrp="1"/>
          </p:cNvSpPr>
          <p:nvPr>
            <p:ph type="subTitle" idx="1"/>
          </p:nvPr>
        </p:nvSpPr>
        <p:spPr>
          <a:xfrm>
            <a:off x="1388175" y="4049021"/>
            <a:ext cx="3015549" cy="257180"/>
          </a:xfrm>
          <a:prstGeom prst="rect">
            <a:avLst/>
          </a:prstGeom>
        </p:spPr>
        <p:txBody>
          <a:bodyPr lIns="0" tIns="0" rIns="0" bIns="0" anchor="b" anchorCtr="0">
            <a:no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5"/>
          <p:cNvSpPr txBox="1">
            <a:spLocks/>
          </p:cNvSpPr>
          <p:nvPr userDrawn="1"/>
        </p:nvSpPr>
        <p:spPr>
          <a:xfrm>
            <a:off x="7942263" y="6419850"/>
            <a:ext cx="777875"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smtClean="0">
                <a:solidFill>
                  <a:schemeClr val="tx1"/>
                </a:solidFill>
                <a:latin typeface="+mn-lt"/>
              </a:rPr>
              <a:t>No. </a:t>
            </a:r>
            <a:fld id="{886801B5-51C7-4DBF-9484-5209F0CCFBAE}"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3"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56F59ED-394B-42BE-B15F-42CAAD738570}" type="datetimeFigureOut">
              <a:rPr lang="en-US"/>
              <a:pPr>
                <a:defRPr/>
              </a:pPr>
              <a:t>1/22/2013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DBE2422-5C4B-4A1D-9EF0-EC90CCE9F5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logo">
    <p:spTree>
      <p:nvGrpSpPr>
        <p:cNvPr id="1" name=""/>
        <p:cNvGrpSpPr/>
        <p:nvPr/>
      </p:nvGrpSpPr>
      <p:grpSpPr>
        <a:xfrm>
          <a:off x="0" y="0"/>
          <a:ext cx="0" cy="0"/>
          <a:chOff x="0" y="0"/>
          <a:chExt cx="0" cy="0"/>
        </a:xfrm>
      </p:grpSpPr>
      <p:pic>
        <p:nvPicPr>
          <p:cNvPr id="4" name="Picture 2"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5" name="Picture 3"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6"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grpSp>
        <p:nvGrpSpPr>
          <p:cNvPr id="7" name="Group 52"/>
          <p:cNvGrpSpPr/>
          <p:nvPr userDrawn="1"/>
        </p:nvGrpSpPr>
        <p:grpSpPr bwMode="black">
          <a:xfrm>
            <a:off x="7792112" y="365890"/>
            <a:ext cx="885817" cy="479428"/>
            <a:chOff x="1857375" y="3175"/>
            <a:chExt cx="4813301" cy="2605088"/>
          </a:xfrm>
          <a:solidFill>
            <a:schemeClr val="tx2"/>
          </a:solidFill>
        </p:grpSpPr>
        <p:sp>
          <p:nvSpPr>
            <p:cNvPr id="8" name="Freeform 25"/>
            <p:cNvSpPr>
              <a:spLocks noEditPoints="1"/>
            </p:cNvSpPr>
            <p:nvPr/>
          </p:nvSpPr>
          <p:spPr bwMode="black">
            <a:xfrm>
              <a:off x="2403475" y="436563"/>
              <a:ext cx="1089025" cy="1093788"/>
            </a:xfrm>
            <a:custGeom>
              <a:avLst/>
              <a:gdLst/>
              <a:ahLst/>
              <a:cxnLst>
                <a:cxn ang="0">
                  <a:pos x="306" y="162"/>
                </a:cxn>
                <a:cxn ang="0">
                  <a:pos x="239" y="190"/>
                </a:cxn>
                <a:cxn ang="0">
                  <a:pos x="189" y="241"/>
                </a:cxn>
                <a:cxn ang="0">
                  <a:pos x="161" y="307"/>
                </a:cxn>
                <a:cxn ang="0">
                  <a:pos x="161" y="382"/>
                </a:cxn>
                <a:cxn ang="0">
                  <a:pos x="189" y="449"/>
                </a:cxn>
                <a:cxn ang="0">
                  <a:pos x="239" y="500"/>
                </a:cxn>
                <a:cxn ang="0">
                  <a:pos x="306" y="527"/>
                </a:cxn>
                <a:cxn ang="0">
                  <a:pos x="380" y="527"/>
                </a:cxn>
                <a:cxn ang="0">
                  <a:pos x="445" y="500"/>
                </a:cxn>
                <a:cxn ang="0">
                  <a:pos x="496" y="449"/>
                </a:cxn>
                <a:cxn ang="0">
                  <a:pos x="523" y="382"/>
                </a:cxn>
                <a:cxn ang="0">
                  <a:pos x="523" y="307"/>
                </a:cxn>
                <a:cxn ang="0">
                  <a:pos x="496" y="241"/>
                </a:cxn>
                <a:cxn ang="0">
                  <a:pos x="445" y="190"/>
                </a:cxn>
                <a:cxn ang="0">
                  <a:pos x="380" y="162"/>
                </a:cxn>
                <a:cxn ang="0">
                  <a:pos x="343" y="0"/>
                </a:cxn>
                <a:cxn ang="0">
                  <a:pos x="441" y="15"/>
                </a:cxn>
                <a:cxn ang="0">
                  <a:pos x="529" y="56"/>
                </a:cxn>
                <a:cxn ang="0">
                  <a:pos x="601" y="119"/>
                </a:cxn>
                <a:cxn ang="0">
                  <a:pos x="653" y="200"/>
                </a:cxn>
                <a:cxn ang="0">
                  <a:pos x="682" y="294"/>
                </a:cxn>
                <a:cxn ang="0">
                  <a:pos x="682" y="396"/>
                </a:cxn>
                <a:cxn ang="0">
                  <a:pos x="653" y="490"/>
                </a:cxn>
                <a:cxn ang="0">
                  <a:pos x="601" y="571"/>
                </a:cxn>
                <a:cxn ang="0">
                  <a:pos x="529" y="634"/>
                </a:cxn>
                <a:cxn ang="0">
                  <a:pos x="441" y="675"/>
                </a:cxn>
                <a:cxn ang="0">
                  <a:pos x="343" y="689"/>
                </a:cxn>
                <a:cxn ang="0">
                  <a:pos x="243" y="675"/>
                </a:cxn>
                <a:cxn ang="0">
                  <a:pos x="156" y="634"/>
                </a:cxn>
                <a:cxn ang="0">
                  <a:pos x="84" y="571"/>
                </a:cxn>
                <a:cxn ang="0">
                  <a:pos x="31" y="490"/>
                </a:cxn>
                <a:cxn ang="0">
                  <a:pos x="4" y="396"/>
                </a:cxn>
                <a:cxn ang="0">
                  <a:pos x="4" y="294"/>
                </a:cxn>
                <a:cxn ang="0">
                  <a:pos x="31" y="200"/>
                </a:cxn>
                <a:cxn ang="0">
                  <a:pos x="84" y="119"/>
                </a:cxn>
                <a:cxn ang="0">
                  <a:pos x="156" y="56"/>
                </a:cxn>
                <a:cxn ang="0">
                  <a:pos x="243" y="15"/>
                </a:cxn>
                <a:cxn ang="0">
                  <a:pos x="343" y="0"/>
                </a:cxn>
              </a:cxnLst>
              <a:rect l="0" t="0" r="r" b="b"/>
              <a:pathLst>
                <a:path w="686" h="689">
                  <a:moveTo>
                    <a:pt x="343" y="159"/>
                  </a:moveTo>
                  <a:lnTo>
                    <a:pt x="306" y="162"/>
                  </a:lnTo>
                  <a:lnTo>
                    <a:pt x="271" y="173"/>
                  </a:lnTo>
                  <a:lnTo>
                    <a:pt x="239" y="190"/>
                  </a:lnTo>
                  <a:lnTo>
                    <a:pt x="212" y="213"/>
                  </a:lnTo>
                  <a:lnTo>
                    <a:pt x="189" y="241"/>
                  </a:lnTo>
                  <a:lnTo>
                    <a:pt x="172" y="272"/>
                  </a:lnTo>
                  <a:lnTo>
                    <a:pt x="161" y="307"/>
                  </a:lnTo>
                  <a:lnTo>
                    <a:pt x="158" y="345"/>
                  </a:lnTo>
                  <a:lnTo>
                    <a:pt x="161" y="382"/>
                  </a:lnTo>
                  <a:lnTo>
                    <a:pt x="172" y="417"/>
                  </a:lnTo>
                  <a:lnTo>
                    <a:pt x="189" y="449"/>
                  </a:lnTo>
                  <a:lnTo>
                    <a:pt x="212" y="477"/>
                  </a:lnTo>
                  <a:lnTo>
                    <a:pt x="239" y="500"/>
                  </a:lnTo>
                  <a:lnTo>
                    <a:pt x="271" y="516"/>
                  </a:lnTo>
                  <a:lnTo>
                    <a:pt x="306" y="527"/>
                  </a:lnTo>
                  <a:lnTo>
                    <a:pt x="343" y="531"/>
                  </a:lnTo>
                  <a:lnTo>
                    <a:pt x="380" y="527"/>
                  </a:lnTo>
                  <a:lnTo>
                    <a:pt x="414" y="516"/>
                  </a:lnTo>
                  <a:lnTo>
                    <a:pt x="445" y="500"/>
                  </a:lnTo>
                  <a:lnTo>
                    <a:pt x="473" y="477"/>
                  </a:lnTo>
                  <a:lnTo>
                    <a:pt x="496" y="449"/>
                  </a:lnTo>
                  <a:lnTo>
                    <a:pt x="512" y="417"/>
                  </a:lnTo>
                  <a:lnTo>
                    <a:pt x="523" y="382"/>
                  </a:lnTo>
                  <a:lnTo>
                    <a:pt x="527" y="345"/>
                  </a:lnTo>
                  <a:lnTo>
                    <a:pt x="523" y="307"/>
                  </a:lnTo>
                  <a:lnTo>
                    <a:pt x="512" y="272"/>
                  </a:lnTo>
                  <a:lnTo>
                    <a:pt x="496" y="241"/>
                  </a:lnTo>
                  <a:lnTo>
                    <a:pt x="473" y="213"/>
                  </a:lnTo>
                  <a:lnTo>
                    <a:pt x="445" y="190"/>
                  </a:lnTo>
                  <a:lnTo>
                    <a:pt x="414" y="173"/>
                  </a:lnTo>
                  <a:lnTo>
                    <a:pt x="380" y="162"/>
                  </a:lnTo>
                  <a:lnTo>
                    <a:pt x="343" y="159"/>
                  </a:lnTo>
                  <a:close/>
                  <a:moveTo>
                    <a:pt x="343" y="0"/>
                  </a:moveTo>
                  <a:lnTo>
                    <a:pt x="393" y="4"/>
                  </a:lnTo>
                  <a:lnTo>
                    <a:pt x="441" y="15"/>
                  </a:lnTo>
                  <a:lnTo>
                    <a:pt x="487" y="33"/>
                  </a:lnTo>
                  <a:lnTo>
                    <a:pt x="529" y="56"/>
                  </a:lnTo>
                  <a:lnTo>
                    <a:pt x="568" y="85"/>
                  </a:lnTo>
                  <a:lnTo>
                    <a:pt x="601" y="119"/>
                  </a:lnTo>
                  <a:lnTo>
                    <a:pt x="630" y="158"/>
                  </a:lnTo>
                  <a:lnTo>
                    <a:pt x="653" y="200"/>
                  </a:lnTo>
                  <a:lnTo>
                    <a:pt x="671" y="246"/>
                  </a:lnTo>
                  <a:lnTo>
                    <a:pt x="682" y="294"/>
                  </a:lnTo>
                  <a:lnTo>
                    <a:pt x="686" y="345"/>
                  </a:lnTo>
                  <a:lnTo>
                    <a:pt x="682" y="396"/>
                  </a:lnTo>
                  <a:lnTo>
                    <a:pt x="671" y="444"/>
                  </a:lnTo>
                  <a:lnTo>
                    <a:pt x="653" y="490"/>
                  </a:lnTo>
                  <a:lnTo>
                    <a:pt x="630" y="532"/>
                  </a:lnTo>
                  <a:lnTo>
                    <a:pt x="601" y="571"/>
                  </a:lnTo>
                  <a:lnTo>
                    <a:pt x="568" y="605"/>
                  </a:lnTo>
                  <a:lnTo>
                    <a:pt x="529" y="634"/>
                  </a:lnTo>
                  <a:lnTo>
                    <a:pt x="487" y="657"/>
                  </a:lnTo>
                  <a:lnTo>
                    <a:pt x="441" y="675"/>
                  </a:lnTo>
                  <a:lnTo>
                    <a:pt x="393" y="686"/>
                  </a:lnTo>
                  <a:lnTo>
                    <a:pt x="343" y="689"/>
                  </a:lnTo>
                  <a:lnTo>
                    <a:pt x="292" y="686"/>
                  </a:lnTo>
                  <a:lnTo>
                    <a:pt x="243" y="675"/>
                  </a:lnTo>
                  <a:lnTo>
                    <a:pt x="199" y="657"/>
                  </a:lnTo>
                  <a:lnTo>
                    <a:pt x="156" y="634"/>
                  </a:lnTo>
                  <a:lnTo>
                    <a:pt x="118" y="605"/>
                  </a:lnTo>
                  <a:lnTo>
                    <a:pt x="84" y="571"/>
                  </a:lnTo>
                  <a:lnTo>
                    <a:pt x="55" y="532"/>
                  </a:lnTo>
                  <a:lnTo>
                    <a:pt x="31" y="490"/>
                  </a:lnTo>
                  <a:lnTo>
                    <a:pt x="14" y="444"/>
                  </a:lnTo>
                  <a:lnTo>
                    <a:pt x="4" y="396"/>
                  </a:lnTo>
                  <a:lnTo>
                    <a:pt x="0" y="345"/>
                  </a:lnTo>
                  <a:lnTo>
                    <a:pt x="4" y="294"/>
                  </a:lnTo>
                  <a:lnTo>
                    <a:pt x="14" y="246"/>
                  </a:lnTo>
                  <a:lnTo>
                    <a:pt x="31" y="200"/>
                  </a:lnTo>
                  <a:lnTo>
                    <a:pt x="55" y="158"/>
                  </a:lnTo>
                  <a:lnTo>
                    <a:pt x="84" y="119"/>
                  </a:lnTo>
                  <a:lnTo>
                    <a:pt x="118" y="85"/>
                  </a:lnTo>
                  <a:lnTo>
                    <a:pt x="156" y="56"/>
                  </a:lnTo>
                  <a:lnTo>
                    <a:pt x="199" y="33"/>
                  </a:lnTo>
                  <a:lnTo>
                    <a:pt x="243" y="15"/>
                  </a:lnTo>
                  <a:lnTo>
                    <a:pt x="292"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black">
            <a:xfrm>
              <a:off x="4416425" y="185738"/>
              <a:ext cx="265113" cy="268288"/>
            </a:xfrm>
            <a:custGeom>
              <a:avLst/>
              <a:gdLst/>
              <a:ahLst/>
              <a:cxnLst>
                <a:cxn ang="0">
                  <a:pos x="84" y="0"/>
                </a:cxn>
                <a:cxn ang="0">
                  <a:pos x="106" y="4"/>
                </a:cxn>
                <a:cxn ang="0">
                  <a:pos x="126" y="12"/>
                </a:cxn>
                <a:cxn ang="0">
                  <a:pos x="143" y="26"/>
                </a:cxn>
                <a:cxn ang="0">
                  <a:pos x="156" y="43"/>
                </a:cxn>
                <a:cxn ang="0">
                  <a:pos x="165" y="63"/>
                </a:cxn>
                <a:cxn ang="0">
                  <a:pos x="167" y="85"/>
                </a:cxn>
                <a:cxn ang="0">
                  <a:pos x="165" y="108"/>
                </a:cxn>
                <a:cxn ang="0">
                  <a:pos x="156" y="127"/>
                </a:cxn>
                <a:cxn ang="0">
                  <a:pos x="143" y="145"/>
                </a:cxn>
                <a:cxn ang="0">
                  <a:pos x="126" y="158"/>
                </a:cxn>
                <a:cxn ang="0">
                  <a:pos x="106" y="167"/>
                </a:cxn>
                <a:cxn ang="0">
                  <a:pos x="84" y="169"/>
                </a:cxn>
                <a:cxn ang="0">
                  <a:pos x="61" y="167"/>
                </a:cxn>
                <a:cxn ang="0">
                  <a:pos x="42" y="158"/>
                </a:cxn>
                <a:cxn ang="0">
                  <a:pos x="24" y="145"/>
                </a:cxn>
                <a:cxn ang="0">
                  <a:pos x="11" y="127"/>
                </a:cxn>
                <a:cxn ang="0">
                  <a:pos x="2" y="108"/>
                </a:cxn>
                <a:cxn ang="0">
                  <a:pos x="0" y="85"/>
                </a:cxn>
                <a:cxn ang="0">
                  <a:pos x="2" y="63"/>
                </a:cxn>
                <a:cxn ang="0">
                  <a:pos x="11" y="43"/>
                </a:cxn>
                <a:cxn ang="0">
                  <a:pos x="24" y="26"/>
                </a:cxn>
                <a:cxn ang="0">
                  <a:pos x="42" y="12"/>
                </a:cxn>
                <a:cxn ang="0">
                  <a:pos x="61" y="4"/>
                </a:cxn>
                <a:cxn ang="0">
                  <a:pos x="84" y="0"/>
                </a:cxn>
              </a:cxnLst>
              <a:rect l="0" t="0" r="r" b="b"/>
              <a:pathLst>
                <a:path w="167" h="169">
                  <a:moveTo>
                    <a:pt x="84" y="0"/>
                  </a:moveTo>
                  <a:lnTo>
                    <a:pt x="106" y="4"/>
                  </a:lnTo>
                  <a:lnTo>
                    <a:pt x="126" y="12"/>
                  </a:lnTo>
                  <a:lnTo>
                    <a:pt x="143" y="26"/>
                  </a:lnTo>
                  <a:lnTo>
                    <a:pt x="156" y="43"/>
                  </a:lnTo>
                  <a:lnTo>
                    <a:pt x="165" y="63"/>
                  </a:lnTo>
                  <a:lnTo>
                    <a:pt x="167" y="85"/>
                  </a:lnTo>
                  <a:lnTo>
                    <a:pt x="165" y="108"/>
                  </a:lnTo>
                  <a:lnTo>
                    <a:pt x="156" y="127"/>
                  </a:lnTo>
                  <a:lnTo>
                    <a:pt x="143" y="145"/>
                  </a:lnTo>
                  <a:lnTo>
                    <a:pt x="126" y="158"/>
                  </a:lnTo>
                  <a:lnTo>
                    <a:pt x="106" y="167"/>
                  </a:lnTo>
                  <a:lnTo>
                    <a:pt x="84" y="169"/>
                  </a:lnTo>
                  <a:lnTo>
                    <a:pt x="61" y="167"/>
                  </a:lnTo>
                  <a:lnTo>
                    <a:pt x="42" y="158"/>
                  </a:lnTo>
                  <a:lnTo>
                    <a:pt x="24" y="145"/>
                  </a:lnTo>
                  <a:lnTo>
                    <a:pt x="11" y="127"/>
                  </a:lnTo>
                  <a:lnTo>
                    <a:pt x="2" y="108"/>
                  </a:lnTo>
                  <a:lnTo>
                    <a:pt x="0" y="85"/>
                  </a:lnTo>
                  <a:lnTo>
                    <a:pt x="2" y="63"/>
                  </a:lnTo>
                  <a:lnTo>
                    <a:pt x="11" y="43"/>
                  </a:lnTo>
                  <a:lnTo>
                    <a:pt x="24" y="26"/>
                  </a:lnTo>
                  <a:lnTo>
                    <a:pt x="42" y="12"/>
                  </a:lnTo>
                  <a:lnTo>
                    <a:pt x="61" y="4"/>
                  </a:lnTo>
                  <a:lnTo>
                    <a:pt x="8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7"/>
            <p:cNvSpPr>
              <a:spLocks noEditPoints="1"/>
            </p:cNvSpPr>
            <p:nvPr/>
          </p:nvSpPr>
          <p:spPr bwMode="black">
            <a:xfrm>
              <a:off x="3552825" y="452438"/>
              <a:ext cx="796925" cy="798513"/>
            </a:xfrm>
            <a:custGeom>
              <a:avLst/>
              <a:gdLst/>
              <a:ahLst/>
              <a:cxnLst>
                <a:cxn ang="0">
                  <a:pos x="226" y="145"/>
                </a:cxn>
                <a:cxn ang="0">
                  <a:pos x="183" y="167"/>
                </a:cxn>
                <a:cxn ang="0">
                  <a:pos x="154" y="203"/>
                </a:cxn>
                <a:cxn ang="0">
                  <a:pos x="143" y="251"/>
                </a:cxn>
                <a:cxn ang="0">
                  <a:pos x="154" y="300"/>
                </a:cxn>
                <a:cxn ang="0">
                  <a:pos x="183" y="336"/>
                </a:cxn>
                <a:cxn ang="0">
                  <a:pos x="226" y="358"/>
                </a:cxn>
                <a:cxn ang="0">
                  <a:pos x="276" y="358"/>
                </a:cxn>
                <a:cxn ang="0">
                  <a:pos x="318" y="336"/>
                </a:cxn>
                <a:cxn ang="0">
                  <a:pos x="348" y="300"/>
                </a:cxn>
                <a:cxn ang="0">
                  <a:pos x="359" y="251"/>
                </a:cxn>
                <a:cxn ang="0">
                  <a:pos x="348" y="203"/>
                </a:cxn>
                <a:cxn ang="0">
                  <a:pos x="318" y="167"/>
                </a:cxn>
                <a:cxn ang="0">
                  <a:pos x="276" y="145"/>
                </a:cxn>
                <a:cxn ang="0">
                  <a:pos x="250" y="0"/>
                </a:cxn>
                <a:cxn ang="0">
                  <a:pos x="330" y="13"/>
                </a:cxn>
                <a:cxn ang="0">
                  <a:pos x="398" y="48"/>
                </a:cxn>
                <a:cxn ang="0">
                  <a:pos x="454" y="103"/>
                </a:cxn>
                <a:cxn ang="0">
                  <a:pos x="488" y="172"/>
                </a:cxn>
                <a:cxn ang="0">
                  <a:pos x="502" y="251"/>
                </a:cxn>
                <a:cxn ang="0">
                  <a:pos x="488" y="331"/>
                </a:cxn>
                <a:cxn ang="0">
                  <a:pos x="454" y="400"/>
                </a:cxn>
                <a:cxn ang="0">
                  <a:pos x="398" y="454"/>
                </a:cxn>
                <a:cxn ang="0">
                  <a:pos x="330" y="490"/>
                </a:cxn>
                <a:cxn ang="0">
                  <a:pos x="250" y="503"/>
                </a:cxn>
                <a:cxn ang="0">
                  <a:pos x="172" y="490"/>
                </a:cxn>
                <a:cxn ang="0">
                  <a:pos x="104" y="454"/>
                </a:cxn>
                <a:cxn ang="0">
                  <a:pos x="48" y="400"/>
                </a:cxn>
                <a:cxn ang="0">
                  <a:pos x="13" y="331"/>
                </a:cxn>
                <a:cxn ang="0">
                  <a:pos x="0" y="251"/>
                </a:cxn>
                <a:cxn ang="0">
                  <a:pos x="13" y="172"/>
                </a:cxn>
                <a:cxn ang="0">
                  <a:pos x="48" y="103"/>
                </a:cxn>
                <a:cxn ang="0">
                  <a:pos x="104" y="48"/>
                </a:cxn>
                <a:cxn ang="0">
                  <a:pos x="172" y="13"/>
                </a:cxn>
                <a:cxn ang="0">
                  <a:pos x="250" y="0"/>
                </a:cxn>
              </a:cxnLst>
              <a:rect l="0" t="0" r="r" b="b"/>
              <a:pathLst>
                <a:path w="502" h="503">
                  <a:moveTo>
                    <a:pt x="250" y="143"/>
                  </a:moveTo>
                  <a:lnTo>
                    <a:pt x="226" y="145"/>
                  </a:lnTo>
                  <a:lnTo>
                    <a:pt x="203" y="154"/>
                  </a:lnTo>
                  <a:lnTo>
                    <a:pt x="183" y="167"/>
                  </a:lnTo>
                  <a:lnTo>
                    <a:pt x="167" y="184"/>
                  </a:lnTo>
                  <a:lnTo>
                    <a:pt x="154" y="203"/>
                  </a:lnTo>
                  <a:lnTo>
                    <a:pt x="146" y="226"/>
                  </a:lnTo>
                  <a:lnTo>
                    <a:pt x="143" y="251"/>
                  </a:lnTo>
                  <a:lnTo>
                    <a:pt x="146" y="277"/>
                  </a:lnTo>
                  <a:lnTo>
                    <a:pt x="154" y="300"/>
                  </a:lnTo>
                  <a:lnTo>
                    <a:pt x="167" y="319"/>
                  </a:lnTo>
                  <a:lnTo>
                    <a:pt x="183" y="336"/>
                  </a:lnTo>
                  <a:lnTo>
                    <a:pt x="203" y="349"/>
                  </a:lnTo>
                  <a:lnTo>
                    <a:pt x="226" y="358"/>
                  </a:lnTo>
                  <a:lnTo>
                    <a:pt x="250" y="360"/>
                  </a:lnTo>
                  <a:lnTo>
                    <a:pt x="276" y="358"/>
                  </a:lnTo>
                  <a:lnTo>
                    <a:pt x="298" y="349"/>
                  </a:lnTo>
                  <a:lnTo>
                    <a:pt x="318" y="336"/>
                  </a:lnTo>
                  <a:lnTo>
                    <a:pt x="335" y="319"/>
                  </a:lnTo>
                  <a:lnTo>
                    <a:pt x="348" y="300"/>
                  </a:lnTo>
                  <a:lnTo>
                    <a:pt x="356" y="277"/>
                  </a:lnTo>
                  <a:lnTo>
                    <a:pt x="359" y="251"/>
                  </a:lnTo>
                  <a:lnTo>
                    <a:pt x="356" y="226"/>
                  </a:lnTo>
                  <a:lnTo>
                    <a:pt x="348" y="203"/>
                  </a:lnTo>
                  <a:lnTo>
                    <a:pt x="335" y="184"/>
                  </a:lnTo>
                  <a:lnTo>
                    <a:pt x="318" y="167"/>
                  </a:lnTo>
                  <a:lnTo>
                    <a:pt x="298" y="154"/>
                  </a:lnTo>
                  <a:lnTo>
                    <a:pt x="276" y="145"/>
                  </a:lnTo>
                  <a:lnTo>
                    <a:pt x="250" y="143"/>
                  </a:lnTo>
                  <a:close/>
                  <a:moveTo>
                    <a:pt x="250" y="0"/>
                  </a:moveTo>
                  <a:lnTo>
                    <a:pt x="291" y="4"/>
                  </a:lnTo>
                  <a:lnTo>
                    <a:pt x="330" y="13"/>
                  </a:lnTo>
                  <a:lnTo>
                    <a:pt x="366" y="28"/>
                  </a:lnTo>
                  <a:lnTo>
                    <a:pt x="398" y="48"/>
                  </a:lnTo>
                  <a:lnTo>
                    <a:pt x="428" y="74"/>
                  </a:lnTo>
                  <a:lnTo>
                    <a:pt x="454" y="103"/>
                  </a:lnTo>
                  <a:lnTo>
                    <a:pt x="474" y="135"/>
                  </a:lnTo>
                  <a:lnTo>
                    <a:pt x="488" y="172"/>
                  </a:lnTo>
                  <a:lnTo>
                    <a:pt x="498" y="210"/>
                  </a:lnTo>
                  <a:lnTo>
                    <a:pt x="502" y="251"/>
                  </a:lnTo>
                  <a:lnTo>
                    <a:pt x="498" y="293"/>
                  </a:lnTo>
                  <a:lnTo>
                    <a:pt x="488" y="331"/>
                  </a:lnTo>
                  <a:lnTo>
                    <a:pt x="474" y="367"/>
                  </a:lnTo>
                  <a:lnTo>
                    <a:pt x="454" y="400"/>
                  </a:lnTo>
                  <a:lnTo>
                    <a:pt x="428" y="429"/>
                  </a:lnTo>
                  <a:lnTo>
                    <a:pt x="398" y="454"/>
                  </a:lnTo>
                  <a:lnTo>
                    <a:pt x="366" y="475"/>
                  </a:lnTo>
                  <a:lnTo>
                    <a:pt x="330" y="490"/>
                  </a:lnTo>
                  <a:lnTo>
                    <a:pt x="291" y="499"/>
                  </a:lnTo>
                  <a:lnTo>
                    <a:pt x="250" y="503"/>
                  </a:lnTo>
                  <a:lnTo>
                    <a:pt x="209" y="499"/>
                  </a:lnTo>
                  <a:lnTo>
                    <a:pt x="172" y="490"/>
                  </a:lnTo>
                  <a:lnTo>
                    <a:pt x="136" y="475"/>
                  </a:lnTo>
                  <a:lnTo>
                    <a:pt x="104" y="454"/>
                  </a:lnTo>
                  <a:lnTo>
                    <a:pt x="74" y="429"/>
                  </a:lnTo>
                  <a:lnTo>
                    <a:pt x="48" y="400"/>
                  </a:lnTo>
                  <a:lnTo>
                    <a:pt x="28" y="367"/>
                  </a:lnTo>
                  <a:lnTo>
                    <a:pt x="13" y="331"/>
                  </a:lnTo>
                  <a:lnTo>
                    <a:pt x="4" y="293"/>
                  </a:lnTo>
                  <a:lnTo>
                    <a:pt x="0" y="251"/>
                  </a:lnTo>
                  <a:lnTo>
                    <a:pt x="4" y="210"/>
                  </a:lnTo>
                  <a:lnTo>
                    <a:pt x="13" y="172"/>
                  </a:lnTo>
                  <a:lnTo>
                    <a:pt x="28" y="135"/>
                  </a:lnTo>
                  <a:lnTo>
                    <a:pt x="48" y="103"/>
                  </a:lnTo>
                  <a:lnTo>
                    <a:pt x="74" y="74"/>
                  </a:lnTo>
                  <a:lnTo>
                    <a:pt x="104" y="48"/>
                  </a:lnTo>
                  <a:lnTo>
                    <a:pt x="136" y="28"/>
                  </a:lnTo>
                  <a:lnTo>
                    <a:pt x="172" y="13"/>
                  </a:lnTo>
                  <a:lnTo>
                    <a:pt x="209" y="4"/>
                  </a:lnTo>
                  <a:lnTo>
                    <a:pt x="25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1" name="Freeform 28"/>
            <p:cNvSpPr>
              <a:spLocks/>
            </p:cNvSpPr>
            <p:nvPr/>
          </p:nvSpPr>
          <p:spPr bwMode="black">
            <a:xfrm>
              <a:off x="4429125" y="568325"/>
              <a:ext cx="239713" cy="944563"/>
            </a:xfrm>
            <a:custGeom>
              <a:avLst/>
              <a:gdLst/>
              <a:ahLst/>
              <a:cxnLst>
                <a:cxn ang="0">
                  <a:pos x="0" y="0"/>
                </a:cxn>
                <a:cxn ang="0">
                  <a:pos x="50" y="4"/>
                </a:cxn>
                <a:cxn ang="0">
                  <a:pos x="101" y="4"/>
                </a:cxn>
                <a:cxn ang="0">
                  <a:pos x="151" y="0"/>
                </a:cxn>
                <a:cxn ang="0">
                  <a:pos x="151" y="595"/>
                </a:cxn>
                <a:cxn ang="0">
                  <a:pos x="0" y="595"/>
                </a:cxn>
                <a:cxn ang="0">
                  <a:pos x="0" y="0"/>
                </a:cxn>
              </a:cxnLst>
              <a:rect l="0" t="0" r="r" b="b"/>
              <a:pathLst>
                <a:path w="151" h="595">
                  <a:moveTo>
                    <a:pt x="0" y="0"/>
                  </a:moveTo>
                  <a:lnTo>
                    <a:pt x="50" y="4"/>
                  </a:lnTo>
                  <a:lnTo>
                    <a:pt x="101" y="4"/>
                  </a:lnTo>
                  <a:lnTo>
                    <a:pt x="151" y="0"/>
                  </a:lnTo>
                  <a:lnTo>
                    <a:pt x="151" y="595"/>
                  </a:lnTo>
                  <a:lnTo>
                    <a:pt x="0" y="595"/>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2" name="Freeform 29"/>
            <p:cNvSpPr>
              <a:spLocks/>
            </p:cNvSpPr>
            <p:nvPr/>
          </p:nvSpPr>
          <p:spPr bwMode="black">
            <a:xfrm>
              <a:off x="4732338" y="436563"/>
              <a:ext cx="920750" cy="1093788"/>
            </a:xfrm>
            <a:custGeom>
              <a:avLst/>
              <a:gdLst/>
              <a:ahLst/>
              <a:cxnLst>
                <a:cxn ang="0">
                  <a:pos x="389" y="3"/>
                </a:cxn>
                <a:cxn ang="0">
                  <a:pos x="473" y="26"/>
                </a:cxn>
                <a:cxn ang="0">
                  <a:pos x="548" y="68"/>
                </a:cxn>
                <a:cxn ang="0">
                  <a:pos x="551" y="126"/>
                </a:cxn>
                <a:cxn ang="0">
                  <a:pos x="507" y="194"/>
                </a:cxn>
                <a:cxn ang="0">
                  <a:pos x="468" y="207"/>
                </a:cxn>
                <a:cxn ang="0">
                  <a:pos x="412" y="172"/>
                </a:cxn>
                <a:cxn ang="0">
                  <a:pos x="343" y="159"/>
                </a:cxn>
                <a:cxn ang="0">
                  <a:pos x="272" y="173"/>
                </a:cxn>
                <a:cxn ang="0">
                  <a:pos x="213" y="213"/>
                </a:cxn>
                <a:cxn ang="0">
                  <a:pos x="174" y="272"/>
                </a:cxn>
                <a:cxn ang="0">
                  <a:pos x="159" y="345"/>
                </a:cxn>
                <a:cxn ang="0">
                  <a:pos x="174" y="417"/>
                </a:cxn>
                <a:cxn ang="0">
                  <a:pos x="213" y="477"/>
                </a:cxn>
                <a:cxn ang="0">
                  <a:pos x="272" y="516"/>
                </a:cxn>
                <a:cxn ang="0">
                  <a:pos x="343" y="531"/>
                </a:cxn>
                <a:cxn ang="0">
                  <a:pos x="413" y="518"/>
                </a:cxn>
                <a:cxn ang="0">
                  <a:pos x="470" y="480"/>
                </a:cxn>
                <a:cxn ang="0">
                  <a:pos x="508" y="493"/>
                </a:cxn>
                <a:cxn ang="0">
                  <a:pos x="553" y="564"/>
                </a:cxn>
                <a:cxn ang="0">
                  <a:pos x="548" y="622"/>
                </a:cxn>
                <a:cxn ang="0">
                  <a:pos x="473" y="664"/>
                </a:cxn>
                <a:cxn ang="0">
                  <a:pos x="389" y="687"/>
                </a:cxn>
                <a:cxn ang="0">
                  <a:pos x="293" y="686"/>
                </a:cxn>
                <a:cxn ang="0">
                  <a:pos x="199" y="657"/>
                </a:cxn>
                <a:cxn ang="0">
                  <a:pos x="118" y="605"/>
                </a:cxn>
                <a:cxn ang="0">
                  <a:pos x="56" y="532"/>
                </a:cxn>
                <a:cxn ang="0">
                  <a:pos x="15" y="444"/>
                </a:cxn>
                <a:cxn ang="0">
                  <a:pos x="0" y="345"/>
                </a:cxn>
                <a:cxn ang="0">
                  <a:pos x="15" y="246"/>
                </a:cxn>
                <a:cxn ang="0">
                  <a:pos x="56" y="158"/>
                </a:cxn>
                <a:cxn ang="0">
                  <a:pos x="118" y="85"/>
                </a:cxn>
                <a:cxn ang="0">
                  <a:pos x="199" y="33"/>
                </a:cxn>
                <a:cxn ang="0">
                  <a:pos x="293" y="4"/>
                </a:cxn>
              </a:cxnLst>
              <a:rect l="0" t="0" r="r" b="b"/>
              <a:pathLst>
                <a:path w="580" h="689">
                  <a:moveTo>
                    <a:pt x="343" y="0"/>
                  </a:moveTo>
                  <a:lnTo>
                    <a:pt x="389" y="3"/>
                  </a:lnTo>
                  <a:lnTo>
                    <a:pt x="432" y="13"/>
                  </a:lnTo>
                  <a:lnTo>
                    <a:pt x="473" y="26"/>
                  </a:lnTo>
                  <a:lnTo>
                    <a:pt x="512" y="45"/>
                  </a:lnTo>
                  <a:lnTo>
                    <a:pt x="548" y="68"/>
                  </a:lnTo>
                  <a:lnTo>
                    <a:pt x="580" y="96"/>
                  </a:lnTo>
                  <a:lnTo>
                    <a:pt x="551" y="126"/>
                  </a:lnTo>
                  <a:lnTo>
                    <a:pt x="527" y="159"/>
                  </a:lnTo>
                  <a:lnTo>
                    <a:pt x="507" y="194"/>
                  </a:lnTo>
                  <a:lnTo>
                    <a:pt x="491" y="232"/>
                  </a:lnTo>
                  <a:lnTo>
                    <a:pt x="468" y="207"/>
                  </a:lnTo>
                  <a:lnTo>
                    <a:pt x="442" y="188"/>
                  </a:lnTo>
                  <a:lnTo>
                    <a:pt x="412" y="172"/>
                  </a:lnTo>
                  <a:lnTo>
                    <a:pt x="378" y="162"/>
                  </a:lnTo>
                  <a:lnTo>
                    <a:pt x="343" y="159"/>
                  </a:lnTo>
                  <a:lnTo>
                    <a:pt x="306" y="162"/>
                  </a:lnTo>
                  <a:lnTo>
                    <a:pt x="272" y="173"/>
                  </a:lnTo>
                  <a:lnTo>
                    <a:pt x="241" y="190"/>
                  </a:lnTo>
                  <a:lnTo>
                    <a:pt x="213" y="213"/>
                  </a:lnTo>
                  <a:lnTo>
                    <a:pt x="191" y="241"/>
                  </a:lnTo>
                  <a:lnTo>
                    <a:pt x="174" y="272"/>
                  </a:lnTo>
                  <a:lnTo>
                    <a:pt x="163" y="307"/>
                  </a:lnTo>
                  <a:lnTo>
                    <a:pt x="159" y="345"/>
                  </a:lnTo>
                  <a:lnTo>
                    <a:pt x="163" y="382"/>
                  </a:lnTo>
                  <a:lnTo>
                    <a:pt x="174" y="417"/>
                  </a:lnTo>
                  <a:lnTo>
                    <a:pt x="191" y="449"/>
                  </a:lnTo>
                  <a:lnTo>
                    <a:pt x="213" y="477"/>
                  </a:lnTo>
                  <a:lnTo>
                    <a:pt x="241" y="500"/>
                  </a:lnTo>
                  <a:lnTo>
                    <a:pt x="272" y="516"/>
                  </a:lnTo>
                  <a:lnTo>
                    <a:pt x="306" y="527"/>
                  </a:lnTo>
                  <a:lnTo>
                    <a:pt x="343" y="531"/>
                  </a:lnTo>
                  <a:lnTo>
                    <a:pt x="379" y="527"/>
                  </a:lnTo>
                  <a:lnTo>
                    <a:pt x="413" y="518"/>
                  </a:lnTo>
                  <a:lnTo>
                    <a:pt x="443" y="502"/>
                  </a:lnTo>
                  <a:lnTo>
                    <a:pt x="470" y="480"/>
                  </a:lnTo>
                  <a:lnTo>
                    <a:pt x="492" y="455"/>
                  </a:lnTo>
                  <a:lnTo>
                    <a:pt x="508" y="493"/>
                  </a:lnTo>
                  <a:lnTo>
                    <a:pt x="529" y="530"/>
                  </a:lnTo>
                  <a:lnTo>
                    <a:pt x="553" y="564"/>
                  </a:lnTo>
                  <a:lnTo>
                    <a:pt x="580" y="594"/>
                  </a:lnTo>
                  <a:lnTo>
                    <a:pt x="548" y="622"/>
                  </a:lnTo>
                  <a:lnTo>
                    <a:pt x="512" y="644"/>
                  </a:lnTo>
                  <a:lnTo>
                    <a:pt x="473" y="664"/>
                  </a:lnTo>
                  <a:lnTo>
                    <a:pt x="432" y="677"/>
                  </a:lnTo>
                  <a:lnTo>
                    <a:pt x="389" y="687"/>
                  </a:lnTo>
                  <a:lnTo>
                    <a:pt x="343" y="689"/>
                  </a:lnTo>
                  <a:lnTo>
                    <a:pt x="293" y="686"/>
                  </a:lnTo>
                  <a:lnTo>
                    <a:pt x="245" y="675"/>
                  </a:lnTo>
                  <a:lnTo>
                    <a:pt x="199" y="657"/>
                  </a:lnTo>
                  <a:lnTo>
                    <a:pt x="157" y="634"/>
                  </a:lnTo>
                  <a:lnTo>
                    <a:pt x="118" y="605"/>
                  </a:lnTo>
                  <a:lnTo>
                    <a:pt x="85" y="571"/>
                  </a:lnTo>
                  <a:lnTo>
                    <a:pt x="56" y="532"/>
                  </a:lnTo>
                  <a:lnTo>
                    <a:pt x="33" y="490"/>
                  </a:lnTo>
                  <a:lnTo>
                    <a:pt x="15" y="444"/>
                  </a:lnTo>
                  <a:lnTo>
                    <a:pt x="4" y="396"/>
                  </a:lnTo>
                  <a:lnTo>
                    <a:pt x="0" y="345"/>
                  </a:lnTo>
                  <a:lnTo>
                    <a:pt x="4" y="294"/>
                  </a:lnTo>
                  <a:lnTo>
                    <a:pt x="15" y="246"/>
                  </a:lnTo>
                  <a:lnTo>
                    <a:pt x="33" y="200"/>
                  </a:lnTo>
                  <a:lnTo>
                    <a:pt x="56" y="158"/>
                  </a:lnTo>
                  <a:lnTo>
                    <a:pt x="85" y="119"/>
                  </a:lnTo>
                  <a:lnTo>
                    <a:pt x="118" y="85"/>
                  </a:lnTo>
                  <a:lnTo>
                    <a:pt x="157" y="56"/>
                  </a:lnTo>
                  <a:lnTo>
                    <a:pt x="199" y="33"/>
                  </a:lnTo>
                  <a:lnTo>
                    <a:pt x="245" y="15"/>
                  </a:lnTo>
                  <a:lnTo>
                    <a:pt x="293"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3" name="Freeform 30"/>
            <p:cNvSpPr>
              <a:spLocks noEditPoints="1"/>
            </p:cNvSpPr>
            <p:nvPr/>
          </p:nvSpPr>
          <p:spPr bwMode="black">
            <a:xfrm>
              <a:off x="3138488" y="1298575"/>
              <a:ext cx="1304925" cy="1309688"/>
            </a:xfrm>
            <a:custGeom>
              <a:avLst/>
              <a:gdLst/>
              <a:ahLst/>
              <a:cxnLst>
                <a:cxn ang="0">
                  <a:pos x="369" y="162"/>
                </a:cxn>
                <a:cxn ang="0">
                  <a:pos x="294" y="186"/>
                </a:cxn>
                <a:cxn ang="0">
                  <a:pos x="231" y="233"/>
                </a:cxn>
                <a:cxn ang="0">
                  <a:pos x="185" y="296"/>
                </a:cxn>
                <a:cxn ang="0">
                  <a:pos x="161" y="372"/>
                </a:cxn>
                <a:cxn ang="0">
                  <a:pos x="161" y="454"/>
                </a:cxn>
                <a:cxn ang="0">
                  <a:pos x="185" y="530"/>
                </a:cxn>
                <a:cxn ang="0">
                  <a:pos x="231" y="593"/>
                </a:cxn>
                <a:cxn ang="0">
                  <a:pos x="294" y="639"/>
                </a:cxn>
                <a:cxn ang="0">
                  <a:pos x="369" y="665"/>
                </a:cxn>
                <a:cxn ang="0">
                  <a:pos x="451" y="665"/>
                </a:cxn>
                <a:cxn ang="0">
                  <a:pos x="527" y="639"/>
                </a:cxn>
                <a:cxn ang="0">
                  <a:pos x="590" y="593"/>
                </a:cxn>
                <a:cxn ang="0">
                  <a:pos x="636" y="530"/>
                </a:cxn>
                <a:cxn ang="0">
                  <a:pos x="660" y="454"/>
                </a:cxn>
                <a:cxn ang="0">
                  <a:pos x="660" y="372"/>
                </a:cxn>
                <a:cxn ang="0">
                  <a:pos x="636" y="296"/>
                </a:cxn>
                <a:cxn ang="0">
                  <a:pos x="590" y="233"/>
                </a:cxn>
                <a:cxn ang="0">
                  <a:pos x="527" y="186"/>
                </a:cxn>
                <a:cxn ang="0">
                  <a:pos x="451" y="162"/>
                </a:cxn>
                <a:cxn ang="0">
                  <a:pos x="410" y="0"/>
                </a:cxn>
                <a:cxn ang="0">
                  <a:pos x="520" y="14"/>
                </a:cxn>
                <a:cxn ang="0">
                  <a:pos x="618" y="57"/>
                </a:cxn>
                <a:cxn ang="0">
                  <a:pos x="701" y="121"/>
                </a:cxn>
                <a:cxn ang="0">
                  <a:pos x="765" y="204"/>
                </a:cxn>
                <a:cxn ang="0">
                  <a:pos x="807" y="303"/>
                </a:cxn>
                <a:cxn ang="0">
                  <a:pos x="822" y="413"/>
                </a:cxn>
                <a:cxn ang="0">
                  <a:pos x="807" y="523"/>
                </a:cxn>
                <a:cxn ang="0">
                  <a:pos x="765" y="621"/>
                </a:cxn>
                <a:cxn ang="0">
                  <a:pos x="701" y="704"/>
                </a:cxn>
                <a:cxn ang="0">
                  <a:pos x="618" y="768"/>
                </a:cxn>
                <a:cxn ang="0">
                  <a:pos x="520" y="811"/>
                </a:cxn>
                <a:cxn ang="0">
                  <a:pos x="410" y="825"/>
                </a:cxn>
                <a:cxn ang="0">
                  <a:pos x="301" y="811"/>
                </a:cxn>
                <a:cxn ang="0">
                  <a:pos x="203" y="768"/>
                </a:cxn>
                <a:cxn ang="0">
                  <a:pos x="120" y="704"/>
                </a:cxn>
                <a:cxn ang="0">
                  <a:pos x="57" y="621"/>
                </a:cxn>
                <a:cxn ang="0">
                  <a:pos x="15" y="523"/>
                </a:cxn>
                <a:cxn ang="0">
                  <a:pos x="0" y="413"/>
                </a:cxn>
                <a:cxn ang="0">
                  <a:pos x="15" y="303"/>
                </a:cxn>
                <a:cxn ang="0">
                  <a:pos x="57" y="204"/>
                </a:cxn>
                <a:cxn ang="0">
                  <a:pos x="120" y="121"/>
                </a:cxn>
                <a:cxn ang="0">
                  <a:pos x="203" y="57"/>
                </a:cxn>
                <a:cxn ang="0">
                  <a:pos x="301" y="14"/>
                </a:cxn>
                <a:cxn ang="0">
                  <a:pos x="410" y="0"/>
                </a:cxn>
              </a:cxnLst>
              <a:rect l="0" t="0" r="r" b="b"/>
              <a:pathLst>
                <a:path w="822" h="825">
                  <a:moveTo>
                    <a:pt x="410" y="158"/>
                  </a:moveTo>
                  <a:lnTo>
                    <a:pt x="369" y="162"/>
                  </a:lnTo>
                  <a:lnTo>
                    <a:pt x="331" y="172"/>
                  </a:lnTo>
                  <a:lnTo>
                    <a:pt x="294" y="186"/>
                  </a:lnTo>
                  <a:lnTo>
                    <a:pt x="261" y="208"/>
                  </a:lnTo>
                  <a:lnTo>
                    <a:pt x="231" y="233"/>
                  </a:lnTo>
                  <a:lnTo>
                    <a:pt x="207" y="262"/>
                  </a:lnTo>
                  <a:lnTo>
                    <a:pt x="185" y="296"/>
                  </a:lnTo>
                  <a:lnTo>
                    <a:pt x="171" y="332"/>
                  </a:lnTo>
                  <a:lnTo>
                    <a:pt x="161" y="372"/>
                  </a:lnTo>
                  <a:lnTo>
                    <a:pt x="158" y="413"/>
                  </a:lnTo>
                  <a:lnTo>
                    <a:pt x="161" y="454"/>
                  </a:lnTo>
                  <a:lnTo>
                    <a:pt x="171" y="493"/>
                  </a:lnTo>
                  <a:lnTo>
                    <a:pt x="185" y="530"/>
                  </a:lnTo>
                  <a:lnTo>
                    <a:pt x="207" y="563"/>
                  </a:lnTo>
                  <a:lnTo>
                    <a:pt x="231" y="593"/>
                  </a:lnTo>
                  <a:lnTo>
                    <a:pt x="261" y="619"/>
                  </a:lnTo>
                  <a:lnTo>
                    <a:pt x="294" y="639"/>
                  </a:lnTo>
                  <a:lnTo>
                    <a:pt x="331" y="655"/>
                  </a:lnTo>
                  <a:lnTo>
                    <a:pt x="369" y="665"/>
                  </a:lnTo>
                  <a:lnTo>
                    <a:pt x="410" y="668"/>
                  </a:lnTo>
                  <a:lnTo>
                    <a:pt x="451" y="665"/>
                  </a:lnTo>
                  <a:lnTo>
                    <a:pt x="491" y="655"/>
                  </a:lnTo>
                  <a:lnTo>
                    <a:pt x="527" y="639"/>
                  </a:lnTo>
                  <a:lnTo>
                    <a:pt x="561" y="619"/>
                  </a:lnTo>
                  <a:lnTo>
                    <a:pt x="590" y="593"/>
                  </a:lnTo>
                  <a:lnTo>
                    <a:pt x="615" y="563"/>
                  </a:lnTo>
                  <a:lnTo>
                    <a:pt x="636" y="530"/>
                  </a:lnTo>
                  <a:lnTo>
                    <a:pt x="651" y="493"/>
                  </a:lnTo>
                  <a:lnTo>
                    <a:pt x="660" y="454"/>
                  </a:lnTo>
                  <a:lnTo>
                    <a:pt x="664" y="413"/>
                  </a:lnTo>
                  <a:lnTo>
                    <a:pt x="660" y="372"/>
                  </a:lnTo>
                  <a:lnTo>
                    <a:pt x="651" y="332"/>
                  </a:lnTo>
                  <a:lnTo>
                    <a:pt x="636" y="296"/>
                  </a:lnTo>
                  <a:lnTo>
                    <a:pt x="615" y="262"/>
                  </a:lnTo>
                  <a:lnTo>
                    <a:pt x="590" y="233"/>
                  </a:lnTo>
                  <a:lnTo>
                    <a:pt x="561" y="208"/>
                  </a:lnTo>
                  <a:lnTo>
                    <a:pt x="527" y="186"/>
                  </a:lnTo>
                  <a:lnTo>
                    <a:pt x="491" y="172"/>
                  </a:lnTo>
                  <a:lnTo>
                    <a:pt x="451" y="162"/>
                  </a:lnTo>
                  <a:lnTo>
                    <a:pt x="410" y="158"/>
                  </a:lnTo>
                  <a:close/>
                  <a:moveTo>
                    <a:pt x="410" y="0"/>
                  </a:moveTo>
                  <a:lnTo>
                    <a:pt x="466" y="2"/>
                  </a:lnTo>
                  <a:lnTo>
                    <a:pt x="520" y="14"/>
                  </a:lnTo>
                  <a:lnTo>
                    <a:pt x="570" y="33"/>
                  </a:lnTo>
                  <a:lnTo>
                    <a:pt x="618" y="57"/>
                  </a:lnTo>
                  <a:lnTo>
                    <a:pt x="662" y="86"/>
                  </a:lnTo>
                  <a:lnTo>
                    <a:pt x="701" y="121"/>
                  </a:lnTo>
                  <a:lnTo>
                    <a:pt x="736" y="161"/>
                  </a:lnTo>
                  <a:lnTo>
                    <a:pt x="765" y="204"/>
                  </a:lnTo>
                  <a:lnTo>
                    <a:pt x="789" y="253"/>
                  </a:lnTo>
                  <a:lnTo>
                    <a:pt x="807" y="303"/>
                  </a:lnTo>
                  <a:lnTo>
                    <a:pt x="818" y="358"/>
                  </a:lnTo>
                  <a:lnTo>
                    <a:pt x="822" y="413"/>
                  </a:lnTo>
                  <a:lnTo>
                    <a:pt x="818" y="469"/>
                  </a:lnTo>
                  <a:lnTo>
                    <a:pt x="807" y="523"/>
                  </a:lnTo>
                  <a:lnTo>
                    <a:pt x="789" y="574"/>
                  </a:lnTo>
                  <a:lnTo>
                    <a:pt x="765" y="621"/>
                  </a:lnTo>
                  <a:lnTo>
                    <a:pt x="736" y="665"/>
                  </a:lnTo>
                  <a:lnTo>
                    <a:pt x="701" y="704"/>
                  </a:lnTo>
                  <a:lnTo>
                    <a:pt x="662" y="739"/>
                  </a:lnTo>
                  <a:lnTo>
                    <a:pt x="618" y="768"/>
                  </a:lnTo>
                  <a:lnTo>
                    <a:pt x="570" y="793"/>
                  </a:lnTo>
                  <a:lnTo>
                    <a:pt x="520" y="811"/>
                  </a:lnTo>
                  <a:lnTo>
                    <a:pt x="466" y="822"/>
                  </a:lnTo>
                  <a:lnTo>
                    <a:pt x="410" y="825"/>
                  </a:lnTo>
                  <a:lnTo>
                    <a:pt x="355" y="822"/>
                  </a:lnTo>
                  <a:lnTo>
                    <a:pt x="301" y="811"/>
                  </a:lnTo>
                  <a:lnTo>
                    <a:pt x="250" y="793"/>
                  </a:lnTo>
                  <a:lnTo>
                    <a:pt x="203" y="768"/>
                  </a:lnTo>
                  <a:lnTo>
                    <a:pt x="160" y="739"/>
                  </a:lnTo>
                  <a:lnTo>
                    <a:pt x="120" y="704"/>
                  </a:lnTo>
                  <a:lnTo>
                    <a:pt x="86" y="665"/>
                  </a:lnTo>
                  <a:lnTo>
                    <a:pt x="57" y="621"/>
                  </a:lnTo>
                  <a:lnTo>
                    <a:pt x="33" y="574"/>
                  </a:lnTo>
                  <a:lnTo>
                    <a:pt x="15" y="523"/>
                  </a:lnTo>
                  <a:lnTo>
                    <a:pt x="4" y="469"/>
                  </a:lnTo>
                  <a:lnTo>
                    <a:pt x="0" y="413"/>
                  </a:lnTo>
                  <a:lnTo>
                    <a:pt x="4" y="358"/>
                  </a:lnTo>
                  <a:lnTo>
                    <a:pt x="15" y="303"/>
                  </a:lnTo>
                  <a:lnTo>
                    <a:pt x="33" y="253"/>
                  </a:lnTo>
                  <a:lnTo>
                    <a:pt x="57" y="204"/>
                  </a:lnTo>
                  <a:lnTo>
                    <a:pt x="86" y="161"/>
                  </a:lnTo>
                  <a:lnTo>
                    <a:pt x="120" y="121"/>
                  </a:lnTo>
                  <a:lnTo>
                    <a:pt x="160" y="86"/>
                  </a:lnTo>
                  <a:lnTo>
                    <a:pt x="203" y="57"/>
                  </a:lnTo>
                  <a:lnTo>
                    <a:pt x="250" y="33"/>
                  </a:lnTo>
                  <a:lnTo>
                    <a:pt x="301" y="14"/>
                  </a:lnTo>
                  <a:lnTo>
                    <a:pt x="355" y="2"/>
                  </a:lnTo>
                  <a:lnTo>
                    <a:pt x="41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4" name="Freeform 31"/>
            <p:cNvSpPr>
              <a:spLocks/>
            </p:cNvSpPr>
            <p:nvPr/>
          </p:nvSpPr>
          <p:spPr bwMode="black">
            <a:xfrm>
              <a:off x="1857375" y="3175"/>
              <a:ext cx="546100" cy="1527175"/>
            </a:xfrm>
            <a:custGeom>
              <a:avLst/>
              <a:gdLst/>
              <a:ahLst/>
              <a:cxnLst>
                <a:cxn ang="0">
                  <a:pos x="0" y="0"/>
                </a:cxn>
                <a:cxn ang="0">
                  <a:pos x="159" y="0"/>
                </a:cxn>
                <a:cxn ang="0">
                  <a:pos x="159" y="620"/>
                </a:cxn>
                <a:cxn ang="0">
                  <a:pos x="162" y="658"/>
                </a:cxn>
                <a:cxn ang="0">
                  <a:pos x="173" y="692"/>
                </a:cxn>
                <a:cxn ang="0">
                  <a:pos x="190" y="723"/>
                </a:cxn>
                <a:cxn ang="0">
                  <a:pos x="213" y="751"/>
                </a:cxn>
                <a:cxn ang="0">
                  <a:pos x="241" y="774"/>
                </a:cxn>
                <a:cxn ang="0">
                  <a:pos x="272" y="791"/>
                </a:cxn>
                <a:cxn ang="0">
                  <a:pos x="307" y="802"/>
                </a:cxn>
                <a:cxn ang="0">
                  <a:pos x="344" y="805"/>
                </a:cxn>
                <a:cxn ang="0">
                  <a:pos x="344" y="962"/>
                </a:cxn>
                <a:cxn ang="0">
                  <a:pos x="294" y="959"/>
                </a:cxn>
                <a:cxn ang="0">
                  <a:pos x="245" y="948"/>
                </a:cxn>
                <a:cxn ang="0">
                  <a:pos x="200" y="930"/>
                </a:cxn>
                <a:cxn ang="0">
                  <a:pos x="158" y="907"/>
                </a:cxn>
                <a:cxn ang="0">
                  <a:pos x="119" y="878"/>
                </a:cxn>
                <a:cxn ang="0">
                  <a:pos x="84" y="844"/>
                </a:cxn>
                <a:cxn ang="0">
                  <a:pos x="55" y="805"/>
                </a:cxn>
                <a:cxn ang="0">
                  <a:pos x="33" y="763"/>
                </a:cxn>
                <a:cxn ang="0">
                  <a:pos x="14" y="717"/>
                </a:cxn>
                <a:cxn ang="0">
                  <a:pos x="4" y="669"/>
                </a:cxn>
                <a:cxn ang="0">
                  <a:pos x="0" y="618"/>
                </a:cxn>
                <a:cxn ang="0">
                  <a:pos x="0" y="0"/>
                </a:cxn>
              </a:cxnLst>
              <a:rect l="0" t="0" r="r" b="b"/>
              <a:pathLst>
                <a:path w="344" h="962">
                  <a:moveTo>
                    <a:pt x="0" y="0"/>
                  </a:moveTo>
                  <a:lnTo>
                    <a:pt x="159" y="0"/>
                  </a:lnTo>
                  <a:lnTo>
                    <a:pt x="159" y="620"/>
                  </a:lnTo>
                  <a:lnTo>
                    <a:pt x="162" y="658"/>
                  </a:lnTo>
                  <a:lnTo>
                    <a:pt x="173" y="692"/>
                  </a:lnTo>
                  <a:lnTo>
                    <a:pt x="190" y="723"/>
                  </a:lnTo>
                  <a:lnTo>
                    <a:pt x="213" y="751"/>
                  </a:lnTo>
                  <a:lnTo>
                    <a:pt x="241" y="774"/>
                  </a:lnTo>
                  <a:lnTo>
                    <a:pt x="272" y="791"/>
                  </a:lnTo>
                  <a:lnTo>
                    <a:pt x="307" y="802"/>
                  </a:lnTo>
                  <a:lnTo>
                    <a:pt x="344" y="805"/>
                  </a:lnTo>
                  <a:lnTo>
                    <a:pt x="344" y="962"/>
                  </a:lnTo>
                  <a:lnTo>
                    <a:pt x="294" y="959"/>
                  </a:lnTo>
                  <a:lnTo>
                    <a:pt x="245" y="948"/>
                  </a:lnTo>
                  <a:lnTo>
                    <a:pt x="200" y="930"/>
                  </a:lnTo>
                  <a:lnTo>
                    <a:pt x="158" y="907"/>
                  </a:lnTo>
                  <a:lnTo>
                    <a:pt x="119" y="878"/>
                  </a:lnTo>
                  <a:lnTo>
                    <a:pt x="84" y="844"/>
                  </a:lnTo>
                  <a:lnTo>
                    <a:pt x="55" y="805"/>
                  </a:lnTo>
                  <a:lnTo>
                    <a:pt x="33" y="763"/>
                  </a:lnTo>
                  <a:lnTo>
                    <a:pt x="14" y="717"/>
                  </a:lnTo>
                  <a:lnTo>
                    <a:pt x="4" y="669"/>
                  </a:lnTo>
                  <a:lnTo>
                    <a:pt x="0" y="618"/>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5" name="Freeform 32"/>
            <p:cNvSpPr>
              <a:spLocks noEditPoints="1"/>
            </p:cNvSpPr>
            <p:nvPr/>
          </p:nvSpPr>
          <p:spPr bwMode="black">
            <a:xfrm>
              <a:off x="5583238" y="436563"/>
              <a:ext cx="1087438" cy="1093788"/>
            </a:xfrm>
            <a:custGeom>
              <a:avLst/>
              <a:gdLst/>
              <a:ahLst/>
              <a:cxnLst>
                <a:cxn ang="0">
                  <a:pos x="308" y="152"/>
                </a:cxn>
                <a:cxn ang="0">
                  <a:pos x="244" y="174"/>
                </a:cxn>
                <a:cxn ang="0">
                  <a:pos x="192" y="218"/>
                </a:cxn>
                <a:cxn ang="0">
                  <a:pos x="159" y="276"/>
                </a:cxn>
                <a:cxn ang="0">
                  <a:pos x="146" y="345"/>
                </a:cxn>
                <a:cxn ang="0">
                  <a:pos x="159" y="414"/>
                </a:cxn>
                <a:cxn ang="0">
                  <a:pos x="192" y="472"/>
                </a:cxn>
                <a:cxn ang="0">
                  <a:pos x="244" y="515"/>
                </a:cxn>
                <a:cxn ang="0">
                  <a:pos x="308" y="538"/>
                </a:cxn>
                <a:cxn ang="0">
                  <a:pos x="377" y="538"/>
                </a:cxn>
                <a:cxn ang="0">
                  <a:pos x="441" y="515"/>
                </a:cxn>
                <a:cxn ang="0">
                  <a:pos x="493" y="472"/>
                </a:cxn>
                <a:cxn ang="0">
                  <a:pos x="527" y="414"/>
                </a:cxn>
                <a:cxn ang="0">
                  <a:pos x="539" y="345"/>
                </a:cxn>
                <a:cxn ang="0">
                  <a:pos x="527" y="276"/>
                </a:cxn>
                <a:cxn ang="0">
                  <a:pos x="493" y="218"/>
                </a:cxn>
                <a:cxn ang="0">
                  <a:pos x="441" y="174"/>
                </a:cxn>
                <a:cxn ang="0">
                  <a:pos x="377" y="152"/>
                </a:cxn>
                <a:cxn ang="0">
                  <a:pos x="343" y="0"/>
                </a:cxn>
                <a:cxn ang="0">
                  <a:pos x="442" y="15"/>
                </a:cxn>
                <a:cxn ang="0">
                  <a:pos x="529" y="56"/>
                </a:cxn>
                <a:cxn ang="0">
                  <a:pos x="601" y="119"/>
                </a:cxn>
                <a:cxn ang="0">
                  <a:pos x="654" y="200"/>
                </a:cxn>
                <a:cxn ang="0">
                  <a:pos x="682" y="294"/>
                </a:cxn>
                <a:cxn ang="0">
                  <a:pos x="685" y="678"/>
                </a:cxn>
                <a:cxn ang="0">
                  <a:pos x="539" y="628"/>
                </a:cxn>
                <a:cxn ang="0">
                  <a:pos x="466" y="666"/>
                </a:cxn>
                <a:cxn ang="0">
                  <a:pos x="386" y="687"/>
                </a:cxn>
                <a:cxn ang="0">
                  <a:pos x="292" y="686"/>
                </a:cxn>
                <a:cxn ang="0">
                  <a:pos x="198" y="657"/>
                </a:cxn>
                <a:cxn ang="0">
                  <a:pos x="118" y="605"/>
                </a:cxn>
                <a:cxn ang="0">
                  <a:pos x="55" y="532"/>
                </a:cxn>
                <a:cxn ang="0">
                  <a:pos x="14" y="444"/>
                </a:cxn>
                <a:cxn ang="0">
                  <a:pos x="0" y="345"/>
                </a:cxn>
                <a:cxn ang="0">
                  <a:pos x="14" y="246"/>
                </a:cxn>
                <a:cxn ang="0">
                  <a:pos x="55" y="158"/>
                </a:cxn>
                <a:cxn ang="0">
                  <a:pos x="118" y="85"/>
                </a:cxn>
                <a:cxn ang="0">
                  <a:pos x="198" y="33"/>
                </a:cxn>
                <a:cxn ang="0">
                  <a:pos x="292" y="4"/>
                </a:cxn>
              </a:cxnLst>
              <a:rect l="0" t="0" r="r" b="b"/>
              <a:pathLst>
                <a:path w="685" h="689">
                  <a:moveTo>
                    <a:pt x="343" y="148"/>
                  </a:moveTo>
                  <a:lnTo>
                    <a:pt x="308" y="152"/>
                  </a:lnTo>
                  <a:lnTo>
                    <a:pt x="274" y="160"/>
                  </a:lnTo>
                  <a:lnTo>
                    <a:pt x="244" y="174"/>
                  </a:lnTo>
                  <a:lnTo>
                    <a:pt x="216" y="194"/>
                  </a:lnTo>
                  <a:lnTo>
                    <a:pt x="192" y="218"/>
                  </a:lnTo>
                  <a:lnTo>
                    <a:pt x="173" y="246"/>
                  </a:lnTo>
                  <a:lnTo>
                    <a:pt x="159" y="276"/>
                  </a:lnTo>
                  <a:lnTo>
                    <a:pt x="150" y="310"/>
                  </a:lnTo>
                  <a:lnTo>
                    <a:pt x="146" y="345"/>
                  </a:lnTo>
                  <a:lnTo>
                    <a:pt x="150" y="380"/>
                  </a:lnTo>
                  <a:lnTo>
                    <a:pt x="159" y="414"/>
                  </a:lnTo>
                  <a:lnTo>
                    <a:pt x="173" y="444"/>
                  </a:lnTo>
                  <a:lnTo>
                    <a:pt x="192" y="472"/>
                  </a:lnTo>
                  <a:lnTo>
                    <a:pt x="216" y="496"/>
                  </a:lnTo>
                  <a:lnTo>
                    <a:pt x="244" y="515"/>
                  </a:lnTo>
                  <a:lnTo>
                    <a:pt x="274" y="530"/>
                  </a:lnTo>
                  <a:lnTo>
                    <a:pt x="308" y="538"/>
                  </a:lnTo>
                  <a:lnTo>
                    <a:pt x="343" y="542"/>
                  </a:lnTo>
                  <a:lnTo>
                    <a:pt x="377" y="538"/>
                  </a:lnTo>
                  <a:lnTo>
                    <a:pt x="411" y="530"/>
                  </a:lnTo>
                  <a:lnTo>
                    <a:pt x="441" y="515"/>
                  </a:lnTo>
                  <a:lnTo>
                    <a:pt x="469" y="496"/>
                  </a:lnTo>
                  <a:lnTo>
                    <a:pt x="493" y="472"/>
                  </a:lnTo>
                  <a:lnTo>
                    <a:pt x="512" y="444"/>
                  </a:lnTo>
                  <a:lnTo>
                    <a:pt x="527" y="414"/>
                  </a:lnTo>
                  <a:lnTo>
                    <a:pt x="535" y="380"/>
                  </a:lnTo>
                  <a:lnTo>
                    <a:pt x="539" y="345"/>
                  </a:lnTo>
                  <a:lnTo>
                    <a:pt x="535" y="310"/>
                  </a:lnTo>
                  <a:lnTo>
                    <a:pt x="527" y="276"/>
                  </a:lnTo>
                  <a:lnTo>
                    <a:pt x="512" y="246"/>
                  </a:lnTo>
                  <a:lnTo>
                    <a:pt x="493" y="218"/>
                  </a:lnTo>
                  <a:lnTo>
                    <a:pt x="469" y="194"/>
                  </a:lnTo>
                  <a:lnTo>
                    <a:pt x="441" y="174"/>
                  </a:lnTo>
                  <a:lnTo>
                    <a:pt x="411" y="160"/>
                  </a:lnTo>
                  <a:lnTo>
                    <a:pt x="377" y="152"/>
                  </a:lnTo>
                  <a:lnTo>
                    <a:pt x="343" y="148"/>
                  </a:lnTo>
                  <a:close/>
                  <a:moveTo>
                    <a:pt x="343" y="0"/>
                  </a:moveTo>
                  <a:lnTo>
                    <a:pt x="393" y="4"/>
                  </a:lnTo>
                  <a:lnTo>
                    <a:pt x="442" y="15"/>
                  </a:lnTo>
                  <a:lnTo>
                    <a:pt x="487" y="33"/>
                  </a:lnTo>
                  <a:lnTo>
                    <a:pt x="529" y="56"/>
                  </a:lnTo>
                  <a:lnTo>
                    <a:pt x="567" y="85"/>
                  </a:lnTo>
                  <a:lnTo>
                    <a:pt x="601" y="119"/>
                  </a:lnTo>
                  <a:lnTo>
                    <a:pt x="630" y="158"/>
                  </a:lnTo>
                  <a:lnTo>
                    <a:pt x="654" y="200"/>
                  </a:lnTo>
                  <a:lnTo>
                    <a:pt x="671" y="246"/>
                  </a:lnTo>
                  <a:lnTo>
                    <a:pt x="682" y="294"/>
                  </a:lnTo>
                  <a:lnTo>
                    <a:pt x="685" y="345"/>
                  </a:lnTo>
                  <a:lnTo>
                    <a:pt x="685" y="678"/>
                  </a:lnTo>
                  <a:lnTo>
                    <a:pt x="539" y="678"/>
                  </a:lnTo>
                  <a:lnTo>
                    <a:pt x="539" y="628"/>
                  </a:lnTo>
                  <a:lnTo>
                    <a:pt x="504" y="649"/>
                  </a:lnTo>
                  <a:lnTo>
                    <a:pt x="466" y="666"/>
                  </a:lnTo>
                  <a:lnTo>
                    <a:pt x="427" y="678"/>
                  </a:lnTo>
                  <a:lnTo>
                    <a:pt x="386" y="687"/>
                  </a:lnTo>
                  <a:lnTo>
                    <a:pt x="343" y="689"/>
                  </a:lnTo>
                  <a:lnTo>
                    <a:pt x="292" y="686"/>
                  </a:lnTo>
                  <a:lnTo>
                    <a:pt x="244" y="675"/>
                  </a:lnTo>
                  <a:lnTo>
                    <a:pt x="198" y="657"/>
                  </a:lnTo>
                  <a:lnTo>
                    <a:pt x="156" y="634"/>
                  </a:lnTo>
                  <a:lnTo>
                    <a:pt x="118" y="605"/>
                  </a:lnTo>
                  <a:lnTo>
                    <a:pt x="84" y="571"/>
                  </a:lnTo>
                  <a:lnTo>
                    <a:pt x="55" y="532"/>
                  </a:lnTo>
                  <a:lnTo>
                    <a:pt x="32" y="490"/>
                  </a:lnTo>
                  <a:lnTo>
                    <a:pt x="14" y="444"/>
                  </a:lnTo>
                  <a:lnTo>
                    <a:pt x="3" y="396"/>
                  </a:lnTo>
                  <a:lnTo>
                    <a:pt x="0" y="345"/>
                  </a:lnTo>
                  <a:lnTo>
                    <a:pt x="3" y="294"/>
                  </a:lnTo>
                  <a:lnTo>
                    <a:pt x="14" y="246"/>
                  </a:lnTo>
                  <a:lnTo>
                    <a:pt x="32" y="200"/>
                  </a:lnTo>
                  <a:lnTo>
                    <a:pt x="55" y="158"/>
                  </a:lnTo>
                  <a:lnTo>
                    <a:pt x="84" y="119"/>
                  </a:lnTo>
                  <a:lnTo>
                    <a:pt x="118" y="85"/>
                  </a:lnTo>
                  <a:lnTo>
                    <a:pt x="156" y="56"/>
                  </a:lnTo>
                  <a:lnTo>
                    <a:pt x="198" y="33"/>
                  </a:lnTo>
                  <a:lnTo>
                    <a:pt x="244" y="15"/>
                  </a:lnTo>
                  <a:lnTo>
                    <a:pt x="292"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grpSp>
      <p:sp>
        <p:nvSpPr>
          <p:cNvPr id="21" name="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400"/>
            <a:ext cx="6380162" cy="785818"/>
          </a:xfrm>
        </p:spPr>
        <p:txBody>
          <a:bodyPr>
            <a:noAutofit/>
          </a:bodyPr>
          <a:lstStyle>
            <a:lvl1pPr>
              <a:defRPr sz="2400" b="0"/>
            </a:lvl1pPr>
          </a:lstStyle>
          <a:p>
            <a:r>
              <a:rPr lang="en-US" noProof="0" smtClean="0"/>
              <a:t>Click to edit Master title style</a:t>
            </a:r>
            <a:endParaRPr lang="en-GB" noProof="0" dirty="0"/>
          </a:p>
        </p:txBody>
      </p:sp>
      <p:sp>
        <p:nvSpPr>
          <p:cNvPr id="16" name="Slide Number Placeholder 5"/>
          <p:cNvSpPr>
            <a:spLocks noGrp="1"/>
          </p:cNvSpPr>
          <p:nvPr>
            <p:ph type="sldNum" sz="quarter" idx="18"/>
          </p:nvPr>
        </p:nvSpPr>
        <p:spPr>
          <a:xfrm>
            <a:off x="7942263" y="6419850"/>
            <a:ext cx="777875" cy="163513"/>
          </a:xfrm>
          <a:prstGeom prst="rect">
            <a:avLst/>
          </a:prstGeom>
        </p:spPr>
        <p:txBody>
          <a:bodyPr wrap="none" lIns="0" tIns="0" rIns="0" bIns="0" anchor="b" anchorCtr="0">
            <a:noAutofit/>
          </a:bodyPr>
          <a:lstStyle>
            <a:lvl1pPr algn="r" fontAlgn="auto">
              <a:spcBef>
                <a:spcPts val="0"/>
              </a:spcBef>
              <a:spcAft>
                <a:spcPts val="0"/>
              </a:spcAft>
              <a:defRPr sz="900">
                <a:solidFill>
                  <a:schemeClr val="tx1"/>
                </a:solidFill>
                <a:latin typeface="+mn-lt"/>
              </a:defRPr>
            </a:lvl1pPr>
          </a:lstStyle>
          <a:p>
            <a:pPr>
              <a:defRPr/>
            </a:pPr>
            <a:r>
              <a:rPr lang="en-GB"/>
              <a:t>No. </a:t>
            </a:r>
            <a:fld id="{5E8B26C2-28A9-4B5E-A66A-0C2591A4AD2D}"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42263" y="6419850"/>
            <a:ext cx="777875"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smtClean="0">
                <a:solidFill>
                  <a:schemeClr val="tx1"/>
                </a:solidFill>
                <a:latin typeface="+mn-lt"/>
              </a:rPr>
              <a:t>No. </a:t>
            </a:r>
            <a:fld id="{3DDFBED0-D012-495C-ABEC-9952181F0B75}"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6"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7" name="Picture 4"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8" name="Picture 5"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21" name="Content Placeholder 20"/>
          <p:cNvSpPr>
            <a:spLocks noGrp="1"/>
          </p:cNvSpPr>
          <p:nvPr>
            <p:ph sz="quarter" idx="17"/>
          </p:nvPr>
        </p:nvSpPr>
        <p:spPr>
          <a:xfrm>
            <a:off x="457201" y="1447800"/>
            <a:ext cx="3932238" cy="46298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245"/>
            <a:ext cx="8242300" cy="785818"/>
          </a:xfrm>
        </p:spPr>
        <p:txBody>
          <a:bodyPr>
            <a:normAutofit/>
          </a:bodyPr>
          <a:lstStyle>
            <a:lvl1pPr>
              <a:defRPr sz="2400" b="0"/>
            </a:lvl1pPr>
          </a:lstStyle>
          <a:p>
            <a:r>
              <a:rPr lang="en-US" noProof="0" smtClean="0"/>
              <a:t>Click to edit Master title style</a:t>
            </a:r>
            <a:endParaRPr lang="en-GB" noProof="0" dirty="0"/>
          </a:p>
        </p:txBody>
      </p:sp>
      <p:sp>
        <p:nvSpPr>
          <p:cNvPr id="18" name="Content Placeholder 20"/>
          <p:cNvSpPr>
            <a:spLocks noGrp="1"/>
          </p:cNvSpPr>
          <p:nvPr>
            <p:ph sz="quarter" idx="23"/>
          </p:nvPr>
        </p:nvSpPr>
        <p:spPr>
          <a:xfrm>
            <a:off x="4767262" y="1447800"/>
            <a:ext cx="3931200" cy="46298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7942263" y="6419850"/>
            <a:ext cx="777875"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smtClean="0">
                <a:solidFill>
                  <a:schemeClr val="tx1"/>
                </a:solidFill>
                <a:latin typeface="+mn-lt"/>
              </a:rPr>
              <a:t>No. </a:t>
            </a:r>
            <a:fld id="{9A1C70AD-A6C1-404E-9EB9-0892164C6FEE}"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4"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5" name="Picture 4"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6" name="Picture 5"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16" name="Title 1"/>
          <p:cNvSpPr>
            <a:spLocks noGrp="1"/>
          </p:cNvSpPr>
          <p:nvPr>
            <p:ph type="title"/>
          </p:nvPr>
        </p:nvSpPr>
        <p:spPr>
          <a:xfrm>
            <a:off x="474663" y="266245"/>
            <a:ext cx="8242300" cy="785818"/>
          </a:xfrm>
        </p:spPr>
        <p:txBody>
          <a:bodyPr>
            <a:normAutofit/>
          </a:bodyPr>
          <a:lstStyle>
            <a:lvl1pPr>
              <a:defRPr sz="2400" b="0"/>
            </a:lvl1pPr>
          </a:lstStyle>
          <a:p>
            <a:r>
              <a:rPr lang="en-US" noProof="0" smtClean="0"/>
              <a:t>Click to edit Master title style</a:t>
            </a:r>
            <a:endParaRPr lang="en-GB"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sp>
        <p:nvSpPr>
          <p:cNvPr id="4"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5" name="Picture 3"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6" name="Picture 4"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21" name="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100">
                <a:solidFill>
                  <a:schemeClr val="tx1"/>
                </a:solidFill>
              </a:defRPr>
            </a:lvl5pPr>
            <a:lvl6pPr marL="1136650" indent="-215900">
              <a:spcBef>
                <a:spcPts val="600"/>
              </a:spcBef>
              <a:buClr>
                <a:schemeClr val="tx1">
                  <a:lumMod val="60000"/>
                  <a:lumOff val="40000"/>
                </a:schemeClr>
              </a:buClr>
              <a:buFont typeface="Verdana" pitchFamily="34" charset="0"/>
              <a:buChar char="•"/>
              <a:defRPr sz="110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1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400"/>
            <a:ext cx="8242300" cy="785818"/>
          </a:xfrm>
        </p:spPr>
        <p:txBody>
          <a:bodyPr>
            <a:noAutofit/>
          </a:bodyPr>
          <a:lstStyle>
            <a:lvl1pPr>
              <a:defRPr sz="2400" b="0"/>
            </a:lvl1pPr>
          </a:lstStyle>
          <a:p>
            <a:r>
              <a:rPr lang="en-US" noProof="0" smtClean="0"/>
              <a:t>Click to edit Master title style</a:t>
            </a:r>
            <a:endParaRPr lang="en-GB" noProof="0" dirty="0"/>
          </a:p>
        </p:txBody>
      </p:sp>
      <p:sp>
        <p:nvSpPr>
          <p:cNvPr id="8" name="Slide Number Placeholder 5"/>
          <p:cNvSpPr>
            <a:spLocks noGrp="1"/>
          </p:cNvSpPr>
          <p:nvPr>
            <p:ph type="sldNum" sz="quarter" idx="19"/>
          </p:nvPr>
        </p:nvSpPr>
        <p:spPr>
          <a:xfrm>
            <a:off x="7942263" y="6419850"/>
            <a:ext cx="777875" cy="163513"/>
          </a:xfrm>
          <a:prstGeom prst="rect">
            <a:avLst/>
          </a:prstGeom>
        </p:spPr>
        <p:txBody>
          <a:bodyPr wrap="none" lIns="0" tIns="0" rIns="0" bIns="0" anchor="b" anchorCtr="0">
            <a:noAutofit/>
          </a:bodyPr>
          <a:lstStyle>
            <a:lvl1pPr algn="r" fontAlgn="auto">
              <a:spcBef>
                <a:spcPts val="0"/>
              </a:spcBef>
              <a:spcAft>
                <a:spcPts val="0"/>
              </a:spcAft>
              <a:defRPr sz="900">
                <a:solidFill>
                  <a:schemeClr val="tx1"/>
                </a:solidFill>
                <a:latin typeface="+mn-lt"/>
              </a:defRPr>
            </a:lvl1pPr>
          </a:lstStyle>
          <a:p>
            <a:pPr>
              <a:defRPr/>
            </a:pPr>
            <a:r>
              <a:rPr lang="en-GB"/>
              <a:t>No. </a:t>
            </a:r>
            <a:fld id="{E10FC7B6-7E28-44FE-AE47-02DCD0E4E5D9}"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42263" y="6419850"/>
            <a:ext cx="777875"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smtClean="0">
                <a:solidFill>
                  <a:schemeClr val="tx1"/>
                </a:solidFill>
                <a:latin typeface="+mn-lt"/>
              </a:rPr>
              <a:t>No. </a:t>
            </a:r>
            <a:fld id="{9EAF9F08-4B23-437A-980E-218966C68B55}"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6"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7" name="Picture 4"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8" name="Picture 5"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21" name="Content Placeholder 20"/>
          <p:cNvSpPr>
            <a:spLocks noGrp="1"/>
          </p:cNvSpPr>
          <p:nvPr>
            <p:ph sz="quarter" idx="17"/>
          </p:nvPr>
        </p:nvSpPr>
        <p:spPr>
          <a:xfrm>
            <a:off x="457201" y="1447800"/>
            <a:ext cx="3932238" cy="4629871"/>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050">
                <a:solidFill>
                  <a:schemeClr val="tx1"/>
                </a:solidFill>
              </a:defRPr>
            </a:lvl5pPr>
            <a:lvl6pPr marL="1136650" indent="-215900">
              <a:spcBef>
                <a:spcPts val="600"/>
              </a:spcBef>
              <a:buClr>
                <a:schemeClr val="tx1">
                  <a:lumMod val="60000"/>
                  <a:lumOff val="40000"/>
                </a:schemeClr>
              </a:buClr>
              <a:buFont typeface="Verdana" pitchFamily="34" charset="0"/>
              <a:buChar char="•"/>
              <a:defRPr sz="105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05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245"/>
            <a:ext cx="8242300" cy="785818"/>
          </a:xfrm>
        </p:spPr>
        <p:txBody>
          <a:bodyPr>
            <a:normAutofit/>
          </a:bodyPr>
          <a:lstStyle>
            <a:lvl1pPr>
              <a:defRPr sz="2400" b="0"/>
            </a:lvl1pPr>
          </a:lstStyle>
          <a:p>
            <a:r>
              <a:rPr lang="en-US" noProof="0" smtClean="0"/>
              <a:t>Click to edit Master title style</a:t>
            </a:r>
            <a:endParaRPr lang="en-GB" noProof="0" dirty="0"/>
          </a:p>
        </p:txBody>
      </p:sp>
      <p:sp>
        <p:nvSpPr>
          <p:cNvPr id="18" name="Content Placeholder 20"/>
          <p:cNvSpPr>
            <a:spLocks noGrp="1"/>
          </p:cNvSpPr>
          <p:nvPr>
            <p:ph sz="quarter" idx="23"/>
          </p:nvPr>
        </p:nvSpPr>
        <p:spPr>
          <a:xfrm>
            <a:off x="4767262" y="1447800"/>
            <a:ext cx="3931200" cy="4629871"/>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050">
                <a:solidFill>
                  <a:schemeClr val="tx1"/>
                </a:solidFill>
              </a:defRPr>
            </a:lvl5pPr>
            <a:lvl6pPr marL="1136650" indent="-215900">
              <a:spcBef>
                <a:spcPts val="600"/>
              </a:spcBef>
              <a:buClr>
                <a:schemeClr val="tx1">
                  <a:lumMod val="60000"/>
                  <a:lumOff val="40000"/>
                </a:schemeClr>
              </a:buClr>
              <a:buFont typeface="Verdana" pitchFamily="34" charset="0"/>
              <a:buChar char="•"/>
              <a:defRPr sz="105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05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42263" y="6419850"/>
            <a:ext cx="777875" cy="163513"/>
          </a:xfrm>
          <a:prstGeom prst="rect">
            <a:avLst/>
          </a:prstGeom>
        </p:spPr>
        <p:txBody>
          <a:bodyPr wrap="none" lIns="0" tIns="0" rIns="0" bIns="0" anchor="b"/>
          <a:lstStyle>
            <a:lvl1pPr algn="r">
              <a:defRPr sz="900">
                <a:solidFill>
                  <a:schemeClr val="accent6">
                    <a:lumMod val="65000"/>
                    <a:lumOff val="35000"/>
                  </a:schemeClr>
                </a:solidFill>
              </a:defRPr>
            </a:lvl1pPr>
          </a:lstStyle>
          <a:p>
            <a:pPr fontAlgn="auto">
              <a:spcBef>
                <a:spcPts val="0"/>
              </a:spcBef>
              <a:spcAft>
                <a:spcPts val="0"/>
              </a:spcAft>
              <a:defRPr/>
            </a:pPr>
            <a:r>
              <a:rPr lang="en-GB" smtClean="0">
                <a:solidFill>
                  <a:schemeClr val="tx1"/>
                </a:solidFill>
                <a:latin typeface="+mn-lt"/>
              </a:rPr>
              <a:t>No. </a:t>
            </a:r>
            <a:fld id="{3A0B146F-0644-44D3-890D-718B637C92CE}" type="slidenum">
              <a:rPr lang="en-GB" smtClean="0">
                <a:solidFill>
                  <a:schemeClr val="tx1"/>
                </a:solidFill>
                <a:latin typeface="+mn-lt"/>
              </a:rPr>
              <a:pPr fontAlgn="auto">
                <a:spcBef>
                  <a:spcPts val="0"/>
                </a:spcBef>
                <a:spcAft>
                  <a:spcPts val="0"/>
                </a:spcAft>
                <a:defRPr/>
              </a:pPr>
              <a:t>‹#›</a:t>
            </a:fld>
            <a:endParaRPr lang="en-GB" dirty="0">
              <a:solidFill>
                <a:schemeClr val="tx1"/>
              </a:solidFill>
              <a:latin typeface="+mn-lt"/>
            </a:endParaRPr>
          </a:p>
        </p:txBody>
      </p:sp>
      <p:sp>
        <p:nvSpPr>
          <p:cNvPr id="6" name="Date Placeholder 3"/>
          <p:cNvSpPr txBox="1">
            <a:spLocks/>
          </p:cNvSpPr>
          <p:nvPr userDrawn="1"/>
        </p:nvSpPr>
        <p:spPr>
          <a:xfrm>
            <a:off x="457200" y="6419850"/>
            <a:ext cx="2139950" cy="163513"/>
          </a:xfrm>
          <a:prstGeom prst="rect">
            <a:avLst/>
          </a:prstGeom>
        </p:spPr>
        <p:txBody>
          <a:bodyPr wrap="none" lIns="0" tIns="0" rIns="0" bIns="0" anchor="b"/>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accent6">
                    <a:lumMod val="65000"/>
                    <a:lumOff val="35000"/>
                  </a:schemeClr>
                </a:solidFill>
              </a:defRPr>
            </a:lvl1pPr>
          </a:lstStyle>
          <a:p>
            <a:pPr>
              <a:defRPr/>
            </a:pPr>
            <a:r>
              <a:rPr lang="en-GB" smtClean="0">
                <a:solidFill>
                  <a:schemeClr val="tx1"/>
                </a:solidFill>
                <a:latin typeface="+mn-lt"/>
              </a:rPr>
              <a:t>© Logica 2010. All rights reserved</a:t>
            </a:r>
            <a:endParaRPr lang="en-GB" dirty="0" smtClean="0">
              <a:solidFill>
                <a:schemeClr val="tx1"/>
              </a:solidFill>
              <a:latin typeface="+mn-lt"/>
            </a:endParaRPr>
          </a:p>
        </p:txBody>
      </p:sp>
      <p:pic>
        <p:nvPicPr>
          <p:cNvPr id="7" name="Picture 4" descr="yellow line.emf"/>
          <p:cNvPicPr>
            <a:picLocks noChangeAspect="1"/>
          </p:cNvPicPr>
          <p:nvPr userDrawn="1"/>
        </p:nvPicPr>
        <p:blipFill>
          <a:blip r:embed="rId2" cstate="print"/>
          <a:srcRect/>
          <a:stretch>
            <a:fillRect/>
          </a:stretch>
        </p:blipFill>
        <p:spPr bwMode="auto">
          <a:xfrm>
            <a:off x="457200" y="1144588"/>
            <a:ext cx="8229600" cy="227012"/>
          </a:xfrm>
          <a:prstGeom prst="rect">
            <a:avLst/>
          </a:prstGeom>
          <a:noFill/>
          <a:ln w="9525">
            <a:noFill/>
            <a:miter lim="800000"/>
            <a:headEnd/>
            <a:tailEnd/>
          </a:ln>
        </p:spPr>
      </p:pic>
      <p:pic>
        <p:nvPicPr>
          <p:cNvPr id="8" name="Picture 5" descr="yellow line.emf"/>
          <p:cNvPicPr>
            <a:picLocks noChangeAspect="1"/>
          </p:cNvPicPr>
          <p:nvPr userDrawn="1"/>
        </p:nvPicPr>
        <p:blipFill>
          <a:blip r:embed="rId2" cstate="print"/>
          <a:srcRect/>
          <a:stretch>
            <a:fillRect/>
          </a:stretch>
        </p:blipFill>
        <p:spPr bwMode="auto">
          <a:xfrm flipV="1">
            <a:off x="457200" y="6134100"/>
            <a:ext cx="8229600" cy="228600"/>
          </a:xfrm>
          <a:prstGeom prst="rect">
            <a:avLst/>
          </a:prstGeom>
          <a:noFill/>
          <a:ln w="9525">
            <a:noFill/>
            <a:miter lim="800000"/>
            <a:headEnd/>
            <a:tailEnd/>
          </a:ln>
        </p:spPr>
      </p:pic>
      <p:sp>
        <p:nvSpPr>
          <p:cNvPr id="3" name="Content Placeholder 2"/>
          <p:cNvSpPr>
            <a:spLocks noGrp="1"/>
          </p:cNvSpPr>
          <p:nvPr>
            <p:ph idx="1"/>
          </p:nvPr>
        </p:nvSpPr>
        <p:spPr>
          <a:xfrm>
            <a:off x="457200"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3" name="Content Placeholder 2"/>
          <p:cNvSpPr>
            <a:spLocks noGrp="1"/>
          </p:cNvSpPr>
          <p:nvPr>
            <p:ph idx="13"/>
          </p:nvPr>
        </p:nvSpPr>
        <p:spPr>
          <a:xfrm>
            <a:off x="4429124"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3" name="Title 1"/>
          <p:cNvSpPr>
            <a:spLocks noGrp="1"/>
          </p:cNvSpPr>
          <p:nvPr>
            <p:ph type="title"/>
          </p:nvPr>
        </p:nvSpPr>
        <p:spPr>
          <a:xfrm>
            <a:off x="474663" y="266245"/>
            <a:ext cx="8242300" cy="785818"/>
          </a:xfrm>
        </p:spPr>
        <p:txBody>
          <a:bodyPr>
            <a:normAutofit/>
          </a:bodyPr>
          <a:lstStyle>
            <a:lvl1pPr>
              <a:defRPr sz="2400" b="0"/>
            </a:lvl1pPr>
          </a:lstStyle>
          <a:p>
            <a:r>
              <a:rPr lang="en-US" noProof="0" smtClean="0"/>
              <a:t>Click to edit Master title style</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52"/>
          <p:cNvGrpSpPr/>
          <p:nvPr userDrawn="1"/>
        </p:nvGrpSpPr>
        <p:grpSpPr bwMode="black">
          <a:xfrm>
            <a:off x="7792112" y="6137590"/>
            <a:ext cx="885817" cy="479428"/>
            <a:chOff x="1857375" y="3175"/>
            <a:chExt cx="4813301" cy="2605088"/>
          </a:xfrm>
          <a:solidFill>
            <a:schemeClr val="tx2"/>
          </a:solidFill>
        </p:grpSpPr>
        <p:sp>
          <p:nvSpPr>
            <p:cNvPr id="5" name="Freeform 25"/>
            <p:cNvSpPr>
              <a:spLocks noEditPoints="1"/>
            </p:cNvSpPr>
            <p:nvPr/>
          </p:nvSpPr>
          <p:spPr bwMode="black">
            <a:xfrm>
              <a:off x="2403475" y="436563"/>
              <a:ext cx="1089025" cy="1093788"/>
            </a:xfrm>
            <a:custGeom>
              <a:avLst/>
              <a:gdLst/>
              <a:ahLst/>
              <a:cxnLst>
                <a:cxn ang="0">
                  <a:pos x="306" y="162"/>
                </a:cxn>
                <a:cxn ang="0">
                  <a:pos x="239" y="190"/>
                </a:cxn>
                <a:cxn ang="0">
                  <a:pos x="189" y="241"/>
                </a:cxn>
                <a:cxn ang="0">
                  <a:pos x="161" y="307"/>
                </a:cxn>
                <a:cxn ang="0">
                  <a:pos x="161" y="382"/>
                </a:cxn>
                <a:cxn ang="0">
                  <a:pos x="189" y="449"/>
                </a:cxn>
                <a:cxn ang="0">
                  <a:pos x="239" y="500"/>
                </a:cxn>
                <a:cxn ang="0">
                  <a:pos x="306" y="527"/>
                </a:cxn>
                <a:cxn ang="0">
                  <a:pos x="380" y="527"/>
                </a:cxn>
                <a:cxn ang="0">
                  <a:pos x="445" y="500"/>
                </a:cxn>
                <a:cxn ang="0">
                  <a:pos x="496" y="449"/>
                </a:cxn>
                <a:cxn ang="0">
                  <a:pos x="523" y="382"/>
                </a:cxn>
                <a:cxn ang="0">
                  <a:pos x="523" y="307"/>
                </a:cxn>
                <a:cxn ang="0">
                  <a:pos x="496" y="241"/>
                </a:cxn>
                <a:cxn ang="0">
                  <a:pos x="445" y="190"/>
                </a:cxn>
                <a:cxn ang="0">
                  <a:pos x="380" y="162"/>
                </a:cxn>
                <a:cxn ang="0">
                  <a:pos x="343" y="0"/>
                </a:cxn>
                <a:cxn ang="0">
                  <a:pos x="441" y="15"/>
                </a:cxn>
                <a:cxn ang="0">
                  <a:pos x="529" y="56"/>
                </a:cxn>
                <a:cxn ang="0">
                  <a:pos x="601" y="119"/>
                </a:cxn>
                <a:cxn ang="0">
                  <a:pos x="653" y="200"/>
                </a:cxn>
                <a:cxn ang="0">
                  <a:pos x="682" y="294"/>
                </a:cxn>
                <a:cxn ang="0">
                  <a:pos x="682" y="396"/>
                </a:cxn>
                <a:cxn ang="0">
                  <a:pos x="653" y="490"/>
                </a:cxn>
                <a:cxn ang="0">
                  <a:pos x="601" y="571"/>
                </a:cxn>
                <a:cxn ang="0">
                  <a:pos x="529" y="634"/>
                </a:cxn>
                <a:cxn ang="0">
                  <a:pos x="441" y="675"/>
                </a:cxn>
                <a:cxn ang="0">
                  <a:pos x="343" y="689"/>
                </a:cxn>
                <a:cxn ang="0">
                  <a:pos x="243" y="675"/>
                </a:cxn>
                <a:cxn ang="0">
                  <a:pos x="156" y="634"/>
                </a:cxn>
                <a:cxn ang="0">
                  <a:pos x="84" y="571"/>
                </a:cxn>
                <a:cxn ang="0">
                  <a:pos x="31" y="490"/>
                </a:cxn>
                <a:cxn ang="0">
                  <a:pos x="4" y="396"/>
                </a:cxn>
                <a:cxn ang="0">
                  <a:pos x="4" y="294"/>
                </a:cxn>
                <a:cxn ang="0">
                  <a:pos x="31" y="200"/>
                </a:cxn>
                <a:cxn ang="0">
                  <a:pos x="84" y="119"/>
                </a:cxn>
                <a:cxn ang="0">
                  <a:pos x="156" y="56"/>
                </a:cxn>
                <a:cxn ang="0">
                  <a:pos x="243" y="15"/>
                </a:cxn>
                <a:cxn ang="0">
                  <a:pos x="343" y="0"/>
                </a:cxn>
              </a:cxnLst>
              <a:rect l="0" t="0" r="r" b="b"/>
              <a:pathLst>
                <a:path w="686" h="689">
                  <a:moveTo>
                    <a:pt x="343" y="159"/>
                  </a:moveTo>
                  <a:lnTo>
                    <a:pt x="306" y="162"/>
                  </a:lnTo>
                  <a:lnTo>
                    <a:pt x="271" y="173"/>
                  </a:lnTo>
                  <a:lnTo>
                    <a:pt x="239" y="190"/>
                  </a:lnTo>
                  <a:lnTo>
                    <a:pt x="212" y="213"/>
                  </a:lnTo>
                  <a:lnTo>
                    <a:pt x="189" y="241"/>
                  </a:lnTo>
                  <a:lnTo>
                    <a:pt x="172" y="272"/>
                  </a:lnTo>
                  <a:lnTo>
                    <a:pt x="161" y="307"/>
                  </a:lnTo>
                  <a:lnTo>
                    <a:pt x="158" y="345"/>
                  </a:lnTo>
                  <a:lnTo>
                    <a:pt x="161" y="382"/>
                  </a:lnTo>
                  <a:lnTo>
                    <a:pt x="172" y="417"/>
                  </a:lnTo>
                  <a:lnTo>
                    <a:pt x="189" y="449"/>
                  </a:lnTo>
                  <a:lnTo>
                    <a:pt x="212" y="477"/>
                  </a:lnTo>
                  <a:lnTo>
                    <a:pt x="239" y="500"/>
                  </a:lnTo>
                  <a:lnTo>
                    <a:pt x="271" y="516"/>
                  </a:lnTo>
                  <a:lnTo>
                    <a:pt x="306" y="527"/>
                  </a:lnTo>
                  <a:lnTo>
                    <a:pt x="343" y="531"/>
                  </a:lnTo>
                  <a:lnTo>
                    <a:pt x="380" y="527"/>
                  </a:lnTo>
                  <a:lnTo>
                    <a:pt x="414" y="516"/>
                  </a:lnTo>
                  <a:lnTo>
                    <a:pt x="445" y="500"/>
                  </a:lnTo>
                  <a:lnTo>
                    <a:pt x="473" y="477"/>
                  </a:lnTo>
                  <a:lnTo>
                    <a:pt x="496" y="449"/>
                  </a:lnTo>
                  <a:lnTo>
                    <a:pt x="512" y="417"/>
                  </a:lnTo>
                  <a:lnTo>
                    <a:pt x="523" y="382"/>
                  </a:lnTo>
                  <a:lnTo>
                    <a:pt x="527" y="345"/>
                  </a:lnTo>
                  <a:lnTo>
                    <a:pt x="523" y="307"/>
                  </a:lnTo>
                  <a:lnTo>
                    <a:pt x="512" y="272"/>
                  </a:lnTo>
                  <a:lnTo>
                    <a:pt x="496" y="241"/>
                  </a:lnTo>
                  <a:lnTo>
                    <a:pt x="473" y="213"/>
                  </a:lnTo>
                  <a:lnTo>
                    <a:pt x="445" y="190"/>
                  </a:lnTo>
                  <a:lnTo>
                    <a:pt x="414" y="173"/>
                  </a:lnTo>
                  <a:lnTo>
                    <a:pt x="380" y="162"/>
                  </a:lnTo>
                  <a:lnTo>
                    <a:pt x="343" y="159"/>
                  </a:lnTo>
                  <a:close/>
                  <a:moveTo>
                    <a:pt x="343" y="0"/>
                  </a:moveTo>
                  <a:lnTo>
                    <a:pt x="393" y="4"/>
                  </a:lnTo>
                  <a:lnTo>
                    <a:pt x="441" y="15"/>
                  </a:lnTo>
                  <a:lnTo>
                    <a:pt x="487" y="33"/>
                  </a:lnTo>
                  <a:lnTo>
                    <a:pt x="529" y="56"/>
                  </a:lnTo>
                  <a:lnTo>
                    <a:pt x="568" y="85"/>
                  </a:lnTo>
                  <a:lnTo>
                    <a:pt x="601" y="119"/>
                  </a:lnTo>
                  <a:lnTo>
                    <a:pt x="630" y="158"/>
                  </a:lnTo>
                  <a:lnTo>
                    <a:pt x="653" y="200"/>
                  </a:lnTo>
                  <a:lnTo>
                    <a:pt x="671" y="246"/>
                  </a:lnTo>
                  <a:lnTo>
                    <a:pt x="682" y="294"/>
                  </a:lnTo>
                  <a:lnTo>
                    <a:pt x="686" y="345"/>
                  </a:lnTo>
                  <a:lnTo>
                    <a:pt x="682" y="396"/>
                  </a:lnTo>
                  <a:lnTo>
                    <a:pt x="671" y="444"/>
                  </a:lnTo>
                  <a:lnTo>
                    <a:pt x="653" y="490"/>
                  </a:lnTo>
                  <a:lnTo>
                    <a:pt x="630" y="532"/>
                  </a:lnTo>
                  <a:lnTo>
                    <a:pt x="601" y="571"/>
                  </a:lnTo>
                  <a:lnTo>
                    <a:pt x="568" y="605"/>
                  </a:lnTo>
                  <a:lnTo>
                    <a:pt x="529" y="634"/>
                  </a:lnTo>
                  <a:lnTo>
                    <a:pt x="487" y="657"/>
                  </a:lnTo>
                  <a:lnTo>
                    <a:pt x="441" y="675"/>
                  </a:lnTo>
                  <a:lnTo>
                    <a:pt x="393" y="686"/>
                  </a:lnTo>
                  <a:lnTo>
                    <a:pt x="343" y="689"/>
                  </a:lnTo>
                  <a:lnTo>
                    <a:pt x="292" y="686"/>
                  </a:lnTo>
                  <a:lnTo>
                    <a:pt x="243" y="675"/>
                  </a:lnTo>
                  <a:lnTo>
                    <a:pt x="199" y="657"/>
                  </a:lnTo>
                  <a:lnTo>
                    <a:pt x="156" y="634"/>
                  </a:lnTo>
                  <a:lnTo>
                    <a:pt x="118" y="605"/>
                  </a:lnTo>
                  <a:lnTo>
                    <a:pt x="84" y="571"/>
                  </a:lnTo>
                  <a:lnTo>
                    <a:pt x="55" y="532"/>
                  </a:lnTo>
                  <a:lnTo>
                    <a:pt x="31" y="490"/>
                  </a:lnTo>
                  <a:lnTo>
                    <a:pt x="14" y="444"/>
                  </a:lnTo>
                  <a:lnTo>
                    <a:pt x="4" y="396"/>
                  </a:lnTo>
                  <a:lnTo>
                    <a:pt x="0" y="345"/>
                  </a:lnTo>
                  <a:lnTo>
                    <a:pt x="4" y="294"/>
                  </a:lnTo>
                  <a:lnTo>
                    <a:pt x="14" y="246"/>
                  </a:lnTo>
                  <a:lnTo>
                    <a:pt x="31" y="200"/>
                  </a:lnTo>
                  <a:lnTo>
                    <a:pt x="55" y="158"/>
                  </a:lnTo>
                  <a:lnTo>
                    <a:pt x="84" y="119"/>
                  </a:lnTo>
                  <a:lnTo>
                    <a:pt x="118" y="85"/>
                  </a:lnTo>
                  <a:lnTo>
                    <a:pt x="156" y="56"/>
                  </a:lnTo>
                  <a:lnTo>
                    <a:pt x="199" y="33"/>
                  </a:lnTo>
                  <a:lnTo>
                    <a:pt x="243" y="15"/>
                  </a:lnTo>
                  <a:lnTo>
                    <a:pt x="292"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6" name="Freeform 26"/>
            <p:cNvSpPr>
              <a:spLocks/>
            </p:cNvSpPr>
            <p:nvPr/>
          </p:nvSpPr>
          <p:spPr bwMode="black">
            <a:xfrm>
              <a:off x="4416425" y="185738"/>
              <a:ext cx="265113" cy="268288"/>
            </a:xfrm>
            <a:custGeom>
              <a:avLst/>
              <a:gdLst/>
              <a:ahLst/>
              <a:cxnLst>
                <a:cxn ang="0">
                  <a:pos x="84" y="0"/>
                </a:cxn>
                <a:cxn ang="0">
                  <a:pos x="106" y="4"/>
                </a:cxn>
                <a:cxn ang="0">
                  <a:pos x="126" y="12"/>
                </a:cxn>
                <a:cxn ang="0">
                  <a:pos x="143" y="26"/>
                </a:cxn>
                <a:cxn ang="0">
                  <a:pos x="156" y="43"/>
                </a:cxn>
                <a:cxn ang="0">
                  <a:pos x="165" y="63"/>
                </a:cxn>
                <a:cxn ang="0">
                  <a:pos x="167" y="85"/>
                </a:cxn>
                <a:cxn ang="0">
                  <a:pos x="165" y="108"/>
                </a:cxn>
                <a:cxn ang="0">
                  <a:pos x="156" y="127"/>
                </a:cxn>
                <a:cxn ang="0">
                  <a:pos x="143" y="145"/>
                </a:cxn>
                <a:cxn ang="0">
                  <a:pos x="126" y="158"/>
                </a:cxn>
                <a:cxn ang="0">
                  <a:pos x="106" y="167"/>
                </a:cxn>
                <a:cxn ang="0">
                  <a:pos x="84" y="169"/>
                </a:cxn>
                <a:cxn ang="0">
                  <a:pos x="61" y="167"/>
                </a:cxn>
                <a:cxn ang="0">
                  <a:pos x="42" y="158"/>
                </a:cxn>
                <a:cxn ang="0">
                  <a:pos x="24" y="145"/>
                </a:cxn>
                <a:cxn ang="0">
                  <a:pos x="11" y="127"/>
                </a:cxn>
                <a:cxn ang="0">
                  <a:pos x="2" y="108"/>
                </a:cxn>
                <a:cxn ang="0">
                  <a:pos x="0" y="85"/>
                </a:cxn>
                <a:cxn ang="0">
                  <a:pos x="2" y="63"/>
                </a:cxn>
                <a:cxn ang="0">
                  <a:pos x="11" y="43"/>
                </a:cxn>
                <a:cxn ang="0">
                  <a:pos x="24" y="26"/>
                </a:cxn>
                <a:cxn ang="0">
                  <a:pos x="42" y="12"/>
                </a:cxn>
                <a:cxn ang="0">
                  <a:pos x="61" y="4"/>
                </a:cxn>
                <a:cxn ang="0">
                  <a:pos x="84" y="0"/>
                </a:cxn>
              </a:cxnLst>
              <a:rect l="0" t="0" r="r" b="b"/>
              <a:pathLst>
                <a:path w="167" h="169">
                  <a:moveTo>
                    <a:pt x="84" y="0"/>
                  </a:moveTo>
                  <a:lnTo>
                    <a:pt x="106" y="4"/>
                  </a:lnTo>
                  <a:lnTo>
                    <a:pt x="126" y="12"/>
                  </a:lnTo>
                  <a:lnTo>
                    <a:pt x="143" y="26"/>
                  </a:lnTo>
                  <a:lnTo>
                    <a:pt x="156" y="43"/>
                  </a:lnTo>
                  <a:lnTo>
                    <a:pt x="165" y="63"/>
                  </a:lnTo>
                  <a:lnTo>
                    <a:pt x="167" y="85"/>
                  </a:lnTo>
                  <a:lnTo>
                    <a:pt x="165" y="108"/>
                  </a:lnTo>
                  <a:lnTo>
                    <a:pt x="156" y="127"/>
                  </a:lnTo>
                  <a:lnTo>
                    <a:pt x="143" y="145"/>
                  </a:lnTo>
                  <a:lnTo>
                    <a:pt x="126" y="158"/>
                  </a:lnTo>
                  <a:lnTo>
                    <a:pt x="106" y="167"/>
                  </a:lnTo>
                  <a:lnTo>
                    <a:pt x="84" y="169"/>
                  </a:lnTo>
                  <a:lnTo>
                    <a:pt x="61" y="167"/>
                  </a:lnTo>
                  <a:lnTo>
                    <a:pt x="42" y="158"/>
                  </a:lnTo>
                  <a:lnTo>
                    <a:pt x="24" y="145"/>
                  </a:lnTo>
                  <a:lnTo>
                    <a:pt x="11" y="127"/>
                  </a:lnTo>
                  <a:lnTo>
                    <a:pt x="2" y="108"/>
                  </a:lnTo>
                  <a:lnTo>
                    <a:pt x="0" y="85"/>
                  </a:lnTo>
                  <a:lnTo>
                    <a:pt x="2" y="63"/>
                  </a:lnTo>
                  <a:lnTo>
                    <a:pt x="11" y="43"/>
                  </a:lnTo>
                  <a:lnTo>
                    <a:pt x="24" y="26"/>
                  </a:lnTo>
                  <a:lnTo>
                    <a:pt x="42" y="12"/>
                  </a:lnTo>
                  <a:lnTo>
                    <a:pt x="61" y="4"/>
                  </a:lnTo>
                  <a:lnTo>
                    <a:pt x="8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7"/>
            <p:cNvSpPr>
              <a:spLocks noEditPoints="1"/>
            </p:cNvSpPr>
            <p:nvPr/>
          </p:nvSpPr>
          <p:spPr bwMode="black">
            <a:xfrm>
              <a:off x="3552825" y="452438"/>
              <a:ext cx="796925" cy="798513"/>
            </a:xfrm>
            <a:custGeom>
              <a:avLst/>
              <a:gdLst/>
              <a:ahLst/>
              <a:cxnLst>
                <a:cxn ang="0">
                  <a:pos x="226" y="145"/>
                </a:cxn>
                <a:cxn ang="0">
                  <a:pos x="183" y="167"/>
                </a:cxn>
                <a:cxn ang="0">
                  <a:pos x="154" y="203"/>
                </a:cxn>
                <a:cxn ang="0">
                  <a:pos x="143" y="251"/>
                </a:cxn>
                <a:cxn ang="0">
                  <a:pos x="154" y="300"/>
                </a:cxn>
                <a:cxn ang="0">
                  <a:pos x="183" y="336"/>
                </a:cxn>
                <a:cxn ang="0">
                  <a:pos x="226" y="358"/>
                </a:cxn>
                <a:cxn ang="0">
                  <a:pos x="276" y="358"/>
                </a:cxn>
                <a:cxn ang="0">
                  <a:pos x="318" y="336"/>
                </a:cxn>
                <a:cxn ang="0">
                  <a:pos x="348" y="300"/>
                </a:cxn>
                <a:cxn ang="0">
                  <a:pos x="359" y="251"/>
                </a:cxn>
                <a:cxn ang="0">
                  <a:pos x="348" y="203"/>
                </a:cxn>
                <a:cxn ang="0">
                  <a:pos x="318" y="167"/>
                </a:cxn>
                <a:cxn ang="0">
                  <a:pos x="276" y="145"/>
                </a:cxn>
                <a:cxn ang="0">
                  <a:pos x="250" y="0"/>
                </a:cxn>
                <a:cxn ang="0">
                  <a:pos x="330" y="13"/>
                </a:cxn>
                <a:cxn ang="0">
                  <a:pos x="398" y="48"/>
                </a:cxn>
                <a:cxn ang="0">
                  <a:pos x="454" y="103"/>
                </a:cxn>
                <a:cxn ang="0">
                  <a:pos x="488" y="172"/>
                </a:cxn>
                <a:cxn ang="0">
                  <a:pos x="502" y="251"/>
                </a:cxn>
                <a:cxn ang="0">
                  <a:pos x="488" y="331"/>
                </a:cxn>
                <a:cxn ang="0">
                  <a:pos x="454" y="400"/>
                </a:cxn>
                <a:cxn ang="0">
                  <a:pos x="398" y="454"/>
                </a:cxn>
                <a:cxn ang="0">
                  <a:pos x="330" y="490"/>
                </a:cxn>
                <a:cxn ang="0">
                  <a:pos x="250" y="503"/>
                </a:cxn>
                <a:cxn ang="0">
                  <a:pos x="172" y="490"/>
                </a:cxn>
                <a:cxn ang="0">
                  <a:pos x="104" y="454"/>
                </a:cxn>
                <a:cxn ang="0">
                  <a:pos x="48" y="400"/>
                </a:cxn>
                <a:cxn ang="0">
                  <a:pos x="13" y="331"/>
                </a:cxn>
                <a:cxn ang="0">
                  <a:pos x="0" y="251"/>
                </a:cxn>
                <a:cxn ang="0">
                  <a:pos x="13" y="172"/>
                </a:cxn>
                <a:cxn ang="0">
                  <a:pos x="48" y="103"/>
                </a:cxn>
                <a:cxn ang="0">
                  <a:pos x="104" y="48"/>
                </a:cxn>
                <a:cxn ang="0">
                  <a:pos x="172" y="13"/>
                </a:cxn>
                <a:cxn ang="0">
                  <a:pos x="250" y="0"/>
                </a:cxn>
              </a:cxnLst>
              <a:rect l="0" t="0" r="r" b="b"/>
              <a:pathLst>
                <a:path w="502" h="503">
                  <a:moveTo>
                    <a:pt x="250" y="143"/>
                  </a:moveTo>
                  <a:lnTo>
                    <a:pt x="226" y="145"/>
                  </a:lnTo>
                  <a:lnTo>
                    <a:pt x="203" y="154"/>
                  </a:lnTo>
                  <a:lnTo>
                    <a:pt x="183" y="167"/>
                  </a:lnTo>
                  <a:lnTo>
                    <a:pt x="167" y="184"/>
                  </a:lnTo>
                  <a:lnTo>
                    <a:pt x="154" y="203"/>
                  </a:lnTo>
                  <a:lnTo>
                    <a:pt x="146" y="226"/>
                  </a:lnTo>
                  <a:lnTo>
                    <a:pt x="143" y="251"/>
                  </a:lnTo>
                  <a:lnTo>
                    <a:pt x="146" y="277"/>
                  </a:lnTo>
                  <a:lnTo>
                    <a:pt x="154" y="300"/>
                  </a:lnTo>
                  <a:lnTo>
                    <a:pt x="167" y="319"/>
                  </a:lnTo>
                  <a:lnTo>
                    <a:pt x="183" y="336"/>
                  </a:lnTo>
                  <a:lnTo>
                    <a:pt x="203" y="349"/>
                  </a:lnTo>
                  <a:lnTo>
                    <a:pt x="226" y="358"/>
                  </a:lnTo>
                  <a:lnTo>
                    <a:pt x="250" y="360"/>
                  </a:lnTo>
                  <a:lnTo>
                    <a:pt x="276" y="358"/>
                  </a:lnTo>
                  <a:lnTo>
                    <a:pt x="298" y="349"/>
                  </a:lnTo>
                  <a:lnTo>
                    <a:pt x="318" y="336"/>
                  </a:lnTo>
                  <a:lnTo>
                    <a:pt x="335" y="319"/>
                  </a:lnTo>
                  <a:lnTo>
                    <a:pt x="348" y="300"/>
                  </a:lnTo>
                  <a:lnTo>
                    <a:pt x="356" y="277"/>
                  </a:lnTo>
                  <a:lnTo>
                    <a:pt x="359" y="251"/>
                  </a:lnTo>
                  <a:lnTo>
                    <a:pt x="356" y="226"/>
                  </a:lnTo>
                  <a:lnTo>
                    <a:pt x="348" y="203"/>
                  </a:lnTo>
                  <a:lnTo>
                    <a:pt x="335" y="184"/>
                  </a:lnTo>
                  <a:lnTo>
                    <a:pt x="318" y="167"/>
                  </a:lnTo>
                  <a:lnTo>
                    <a:pt x="298" y="154"/>
                  </a:lnTo>
                  <a:lnTo>
                    <a:pt x="276" y="145"/>
                  </a:lnTo>
                  <a:lnTo>
                    <a:pt x="250" y="143"/>
                  </a:lnTo>
                  <a:close/>
                  <a:moveTo>
                    <a:pt x="250" y="0"/>
                  </a:moveTo>
                  <a:lnTo>
                    <a:pt x="291" y="4"/>
                  </a:lnTo>
                  <a:lnTo>
                    <a:pt x="330" y="13"/>
                  </a:lnTo>
                  <a:lnTo>
                    <a:pt x="366" y="28"/>
                  </a:lnTo>
                  <a:lnTo>
                    <a:pt x="398" y="48"/>
                  </a:lnTo>
                  <a:lnTo>
                    <a:pt x="428" y="74"/>
                  </a:lnTo>
                  <a:lnTo>
                    <a:pt x="454" y="103"/>
                  </a:lnTo>
                  <a:lnTo>
                    <a:pt x="474" y="135"/>
                  </a:lnTo>
                  <a:lnTo>
                    <a:pt x="488" y="172"/>
                  </a:lnTo>
                  <a:lnTo>
                    <a:pt x="498" y="210"/>
                  </a:lnTo>
                  <a:lnTo>
                    <a:pt x="502" y="251"/>
                  </a:lnTo>
                  <a:lnTo>
                    <a:pt x="498" y="293"/>
                  </a:lnTo>
                  <a:lnTo>
                    <a:pt x="488" y="331"/>
                  </a:lnTo>
                  <a:lnTo>
                    <a:pt x="474" y="367"/>
                  </a:lnTo>
                  <a:lnTo>
                    <a:pt x="454" y="400"/>
                  </a:lnTo>
                  <a:lnTo>
                    <a:pt x="428" y="429"/>
                  </a:lnTo>
                  <a:lnTo>
                    <a:pt x="398" y="454"/>
                  </a:lnTo>
                  <a:lnTo>
                    <a:pt x="366" y="475"/>
                  </a:lnTo>
                  <a:lnTo>
                    <a:pt x="330" y="490"/>
                  </a:lnTo>
                  <a:lnTo>
                    <a:pt x="291" y="499"/>
                  </a:lnTo>
                  <a:lnTo>
                    <a:pt x="250" y="503"/>
                  </a:lnTo>
                  <a:lnTo>
                    <a:pt x="209" y="499"/>
                  </a:lnTo>
                  <a:lnTo>
                    <a:pt x="172" y="490"/>
                  </a:lnTo>
                  <a:lnTo>
                    <a:pt x="136" y="475"/>
                  </a:lnTo>
                  <a:lnTo>
                    <a:pt x="104" y="454"/>
                  </a:lnTo>
                  <a:lnTo>
                    <a:pt x="74" y="429"/>
                  </a:lnTo>
                  <a:lnTo>
                    <a:pt x="48" y="400"/>
                  </a:lnTo>
                  <a:lnTo>
                    <a:pt x="28" y="367"/>
                  </a:lnTo>
                  <a:lnTo>
                    <a:pt x="13" y="331"/>
                  </a:lnTo>
                  <a:lnTo>
                    <a:pt x="4" y="293"/>
                  </a:lnTo>
                  <a:lnTo>
                    <a:pt x="0" y="251"/>
                  </a:lnTo>
                  <a:lnTo>
                    <a:pt x="4" y="210"/>
                  </a:lnTo>
                  <a:lnTo>
                    <a:pt x="13" y="172"/>
                  </a:lnTo>
                  <a:lnTo>
                    <a:pt x="28" y="135"/>
                  </a:lnTo>
                  <a:lnTo>
                    <a:pt x="48" y="103"/>
                  </a:lnTo>
                  <a:lnTo>
                    <a:pt x="74" y="74"/>
                  </a:lnTo>
                  <a:lnTo>
                    <a:pt x="104" y="48"/>
                  </a:lnTo>
                  <a:lnTo>
                    <a:pt x="136" y="28"/>
                  </a:lnTo>
                  <a:lnTo>
                    <a:pt x="172" y="13"/>
                  </a:lnTo>
                  <a:lnTo>
                    <a:pt x="209" y="4"/>
                  </a:lnTo>
                  <a:lnTo>
                    <a:pt x="25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8"/>
            <p:cNvSpPr>
              <a:spLocks/>
            </p:cNvSpPr>
            <p:nvPr/>
          </p:nvSpPr>
          <p:spPr bwMode="black">
            <a:xfrm>
              <a:off x="4429125" y="568325"/>
              <a:ext cx="239713" cy="944563"/>
            </a:xfrm>
            <a:custGeom>
              <a:avLst/>
              <a:gdLst/>
              <a:ahLst/>
              <a:cxnLst>
                <a:cxn ang="0">
                  <a:pos x="0" y="0"/>
                </a:cxn>
                <a:cxn ang="0">
                  <a:pos x="50" y="4"/>
                </a:cxn>
                <a:cxn ang="0">
                  <a:pos x="101" y="4"/>
                </a:cxn>
                <a:cxn ang="0">
                  <a:pos x="151" y="0"/>
                </a:cxn>
                <a:cxn ang="0">
                  <a:pos x="151" y="595"/>
                </a:cxn>
                <a:cxn ang="0">
                  <a:pos x="0" y="595"/>
                </a:cxn>
                <a:cxn ang="0">
                  <a:pos x="0" y="0"/>
                </a:cxn>
              </a:cxnLst>
              <a:rect l="0" t="0" r="r" b="b"/>
              <a:pathLst>
                <a:path w="151" h="595">
                  <a:moveTo>
                    <a:pt x="0" y="0"/>
                  </a:moveTo>
                  <a:lnTo>
                    <a:pt x="50" y="4"/>
                  </a:lnTo>
                  <a:lnTo>
                    <a:pt x="101" y="4"/>
                  </a:lnTo>
                  <a:lnTo>
                    <a:pt x="151" y="0"/>
                  </a:lnTo>
                  <a:lnTo>
                    <a:pt x="151" y="595"/>
                  </a:lnTo>
                  <a:lnTo>
                    <a:pt x="0" y="595"/>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9"/>
            <p:cNvSpPr>
              <a:spLocks/>
            </p:cNvSpPr>
            <p:nvPr/>
          </p:nvSpPr>
          <p:spPr bwMode="black">
            <a:xfrm>
              <a:off x="4732338" y="436563"/>
              <a:ext cx="920750" cy="1093788"/>
            </a:xfrm>
            <a:custGeom>
              <a:avLst/>
              <a:gdLst/>
              <a:ahLst/>
              <a:cxnLst>
                <a:cxn ang="0">
                  <a:pos x="389" y="3"/>
                </a:cxn>
                <a:cxn ang="0">
                  <a:pos x="473" y="26"/>
                </a:cxn>
                <a:cxn ang="0">
                  <a:pos x="548" y="68"/>
                </a:cxn>
                <a:cxn ang="0">
                  <a:pos x="551" y="126"/>
                </a:cxn>
                <a:cxn ang="0">
                  <a:pos x="507" y="194"/>
                </a:cxn>
                <a:cxn ang="0">
                  <a:pos x="468" y="207"/>
                </a:cxn>
                <a:cxn ang="0">
                  <a:pos x="412" y="172"/>
                </a:cxn>
                <a:cxn ang="0">
                  <a:pos x="343" y="159"/>
                </a:cxn>
                <a:cxn ang="0">
                  <a:pos x="272" y="173"/>
                </a:cxn>
                <a:cxn ang="0">
                  <a:pos x="213" y="213"/>
                </a:cxn>
                <a:cxn ang="0">
                  <a:pos x="174" y="272"/>
                </a:cxn>
                <a:cxn ang="0">
                  <a:pos x="159" y="345"/>
                </a:cxn>
                <a:cxn ang="0">
                  <a:pos x="174" y="417"/>
                </a:cxn>
                <a:cxn ang="0">
                  <a:pos x="213" y="477"/>
                </a:cxn>
                <a:cxn ang="0">
                  <a:pos x="272" y="516"/>
                </a:cxn>
                <a:cxn ang="0">
                  <a:pos x="343" y="531"/>
                </a:cxn>
                <a:cxn ang="0">
                  <a:pos x="413" y="518"/>
                </a:cxn>
                <a:cxn ang="0">
                  <a:pos x="470" y="480"/>
                </a:cxn>
                <a:cxn ang="0">
                  <a:pos x="508" y="493"/>
                </a:cxn>
                <a:cxn ang="0">
                  <a:pos x="553" y="564"/>
                </a:cxn>
                <a:cxn ang="0">
                  <a:pos x="548" y="622"/>
                </a:cxn>
                <a:cxn ang="0">
                  <a:pos x="473" y="664"/>
                </a:cxn>
                <a:cxn ang="0">
                  <a:pos x="389" y="687"/>
                </a:cxn>
                <a:cxn ang="0">
                  <a:pos x="293" y="686"/>
                </a:cxn>
                <a:cxn ang="0">
                  <a:pos x="199" y="657"/>
                </a:cxn>
                <a:cxn ang="0">
                  <a:pos x="118" y="605"/>
                </a:cxn>
                <a:cxn ang="0">
                  <a:pos x="56" y="532"/>
                </a:cxn>
                <a:cxn ang="0">
                  <a:pos x="15" y="444"/>
                </a:cxn>
                <a:cxn ang="0">
                  <a:pos x="0" y="345"/>
                </a:cxn>
                <a:cxn ang="0">
                  <a:pos x="15" y="246"/>
                </a:cxn>
                <a:cxn ang="0">
                  <a:pos x="56" y="158"/>
                </a:cxn>
                <a:cxn ang="0">
                  <a:pos x="118" y="85"/>
                </a:cxn>
                <a:cxn ang="0">
                  <a:pos x="199" y="33"/>
                </a:cxn>
                <a:cxn ang="0">
                  <a:pos x="293" y="4"/>
                </a:cxn>
              </a:cxnLst>
              <a:rect l="0" t="0" r="r" b="b"/>
              <a:pathLst>
                <a:path w="580" h="689">
                  <a:moveTo>
                    <a:pt x="343" y="0"/>
                  </a:moveTo>
                  <a:lnTo>
                    <a:pt x="389" y="3"/>
                  </a:lnTo>
                  <a:lnTo>
                    <a:pt x="432" y="13"/>
                  </a:lnTo>
                  <a:lnTo>
                    <a:pt x="473" y="26"/>
                  </a:lnTo>
                  <a:lnTo>
                    <a:pt x="512" y="45"/>
                  </a:lnTo>
                  <a:lnTo>
                    <a:pt x="548" y="68"/>
                  </a:lnTo>
                  <a:lnTo>
                    <a:pt x="580" y="96"/>
                  </a:lnTo>
                  <a:lnTo>
                    <a:pt x="551" y="126"/>
                  </a:lnTo>
                  <a:lnTo>
                    <a:pt x="527" y="159"/>
                  </a:lnTo>
                  <a:lnTo>
                    <a:pt x="507" y="194"/>
                  </a:lnTo>
                  <a:lnTo>
                    <a:pt x="491" y="232"/>
                  </a:lnTo>
                  <a:lnTo>
                    <a:pt x="468" y="207"/>
                  </a:lnTo>
                  <a:lnTo>
                    <a:pt x="442" y="188"/>
                  </a:lnTo>
                  <a:lnTo>
                    <a:pt x="412" y="172"/>
                  </a:lnTo>
                  <a:lnTo>
                    <a:pt x="378" y="162"/>
                  </a:lnTo>
                  <a:lnTo>
                    <a:pt x="343" y="159"/>
                  </a:lnTo>
                  <a:lnTo>
                    <a:pt x="306" y="162"/>
                  </a:lnTo>
                  <a:lnTo>
                    <a:pt x="272" y="173"/>
                  </a:lnTo>
                  <a:lnTo>
                    <a:pt x="241" y="190"/>
                  </a:lnTo>
                  <a:lnTo>
                    <a:pt x="213" y="213"/>
                  </a:lnTo>
                  <a:lnTo>
                    <a:pt x="191" y="241"/>
                  </a:lnTo>
                  <a:lnTo>
                    <a:pt x="174" y="272"/>
                  </a:lnTo>
                  <a:lnTo>
                    <a:pt x="163" y="307"/>
                  </a:lnTo>
                  <a:lnTo>
                    <a:pt x="159" y="345"/>
                  </a:lnTo>
                  <a:lnTo>
                    <a:pt x="163" y="382"/>
                  </a:lnTo>
                  <a:lnTo>
                    <a:pt x="174" y="417"/>
                  </a:lnTo>
                  <a:lnTo>
                    <a:pt x="191" y="449"/>
                  </a:lnTo>
                  <a:lnTo>
                    <a:pt x="213" y="477"/>
                  </a:lnTo>
                  <a:lnTo>
                    <a:pt x="241" y="500"/>
                  </a:lnTo>
                  <a:lnTo>
                    <a:pt x="272" y="516"/>
                  </a:lnTo>
                  <a:lnTo>
                    <a:pt x="306" y="527"/>
                  </a:lnTo>
                  <a:lnTo>
                    <a:pt x="343" y="531"/>
                  </a:lnTo>
                  <a:lnTo>
                    <a:pt x="379" y="527"/>
                  </a:lnTo>
                  <a:lnTo>
                    <a:pt x="413" y="518"/>
                  </a:lnTo>
                  <a:lnTo>
                    <a:pt x="443" y="502"/>
                  </a:lnTo>
                  <a:lnTo>
                    <a:pt x="470" y="480"/>
                  </a:lnTo>
                  <a:lnTo>
                    <a:pt x="492" y="455"/>
                  </a:lnTo>
                  <a:lnTo>
                    <a:pt x="508" y="493"/>
                  </a:lnTo>
                  <a:lnTo>
                    <a:pt x="529" y="530"/>
                  </a:lnTo>
                  <a:lnTo>
                    <a:pt x="553" y="564"/>
                  </a:lnTo>
                  <a:lnTo>
                    <a:pt x="580" y="594"/>
                  </a:lnTo>
                  <a:lnTo>
                    <a:pt x="548" y="622"/>
                  </a:lnTo>
                  <a:lnTo>
                    <a:pt x="512" y="644"/>
                  </a:lnTo>
                  <a:lnTo>
                    <a:pt x="473" y="664"/>
                  </a:lnTo>
                  <a:lnTo>
                    <a:pt x="432" y="677"/>
                  </a:lnTo>
                  <a:lnTo>
                    <a:pt x="389" y="687"/>
                  </a:lnTo>
                  <a:lnTo>
                    <a:pt x="343" y="689"/>
                  </a:lnTo>
                  <a:lnTo>
                    <a:pt x="293" y="686"/>
                  </a:lnTo>
                  <a:lnTo>
                    <a:pt x="245" y="675"/>
                  </a:lnTo>
                  <a:lnTo>
                    <a:pt x="199" y="657"/>
                  </a:lnTo>
                  <a:lnTo>
                    <a:pt x="157" y="634"/>
                  </a:lnTo>
                  <a:lnTo>
                    <a:pt x="118" y="605"/>
                  </a:lnTo>
                  <a:lnTo>
                    <a:pt x="85" y="571"/>
                  </a:lnTo>
                  <a:lnTo>
                    <a:pt x="56" y="532"/>
                  </a:lnTo>
                  <a:lnTo>
                    <a:pt x="33" y="490"/>
                  </a:lnTo>
                  <a:lnTo>
                    <a:pt x="15" y="444"/>
                  </a:lnTo>
                  <a:lnTo>
                    <a:pt x="4" y="396"/>
                  </a:lnTo>
                  <a:lnTo>
                    <a:pt x="0" y="345"/>
                  </a:lnTo>
                  <a:lnTo>
                    <a:pt x="4" y="294"/>
                  </a:lnTo>
                  <a:lnTo>
                    <a:pt x="15" y="246"/>
                  </a:lnTo>
                  <a:lnTo>
                    <a:pt x="33" y="200"/>
                  </a:lnTo>
                  <a:lnTo>
                    <a:pt x="56" y="158"/>
                  </a:lnTo>
                  <a:lnTo>
                    <a:pt x="85" y="119"/>
                  </a:lnTo>
                  <a:lnTo>
                    <a:pt x="118" y="85"/>
                  </a:lnTo>
                  <a:lnTo>
                    <a:pt x="157" y="56"/>
                  </a:lnTo>
                  <a:lnTo>
                    <a:pt x="199" y="33"/>
                  </a:lnTo>
                  <a:lnTo>
                    <a:pt x="245" y="15"/>
                  </a:lnTo>
                  <a:lnTo>
                    <a:pt x="293"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30"/>
            <p:cNvSpPr>
              <a:spLocks noEditPoints="1"/>
            </p:cNvSpPr>
            <p:nvPr/>
          </p:nvSpPr>
          <p:spPr bwMode="black">
            <a:xfrm>
              <a:off x="3138488" y="1298575"/>
              <a:ext cx="1304925" cy="1309688"/>
            </a:xfrm>
            <a:custGeom>
              <a:avLst/>
              <a:gdLst/>
              <a:ahLst/>
              <a:cxnLst>
                <a:cxn ang="0">
                  <a:pos x="369" y="162"/>
                </a:cxn>
                <a:cxn ang="0">
                  <a:pos x="294" y="186"/>
                </a:cxn>
                <a:cxn ang="0">
                  <a:pos x="231" y="233"/>
                </a:cxn>
                <a:cxn ang="0">
                  <a:pos x="185" y="296"/>
                </a:cxn>
                <a:cxn ang="0">
                  <a:pos x="161" y="372"/>
                </a:cxn>
                <a:cxn ang="0">
                  <a:pos x="161" y="454"/>
                </a:cxn>
                <a:cxn ang="0">
                  <a:pos x="185" y="530"/>
                </a:cxn>
                <a:cxn ang="0">
                  <a:pos x="231" y="593"/>
                </a:cxn>
                <a:cxn ang="0">
                  <a:pos x="294" y="639"/>
                </a:cxn>
                <a:cxn ang="0">
                  <a:pos x="369" y="665"/>
                </a:cxn>
                <a:cxn ang="0">
                  <a:pos x="451" y="665"/>
                </a:cxn>
                <a:cxn ang="0">
                  <a:pos x="527" y="639"/>
                </a:cxn>
                <a:cxn ang="0">
                  <a:pos x="590" y="593"/>
                </a:cxn>
                <a:cxn ang="0">
                  <a:pos x="636" y="530"/>
                </a:cxn>
                <a:cxn ang="0">
                  <a:pos x="660" y="454"/>
                </a:cxn>
                <a:cxn ang="0">
                  <a:pos x="660" y="372"/>
                </a:cxn>
                <a:cxn ang="0">
                  <a:pos x="636" y="296"/>
                </a:cxn>
                <a:cxn ang="0">
                  <a:pos x="590" y="233"/>
                </a:cxn>
                <a:cxn ang="0">
                  <a:pos x="527" y="186"/>
                </a:cxn>
                <a:cxn ang="0">
                  <a:pos x="451" y="162"/>
                </a:cxn>
                <a:cxn ang="0">
                  <a:pos x="410" y="0"/>
                </a:cxn>
                <a:cxn ang="0">
                  <a:pos x="520" y="14"/>
                </a:cxn>
                <a:cxn ang="0">
                  <a:pos x="618" y="57"/>
                </a:cxn>
                <a:cxn ang="0">
                  <a:pos x="701" y="121"/>
                </a:cxn>
                <a:cxn ang="0">
                  <a:pos x="765" y="204"/>
                </a:cxn>
                <a:cxn ang="0">
                  <a:pos x="807" y="303"/>
                </a:cxn>
                <a:cxn ang="0">
                  <a:pos x="822" y="413"/>
                </a:cxn>
                <a:cxn ang="0">
                  <a:pos x="807" y="523"/>
                </a:cxn>
                <a:cxn ang="0">
                  <a:pos x="765" y="621"/>
                </a:cxn>
                <a:cxn ang="0">
                  <a:pos x="701" y="704"/>
                </a:cxn>
                <a:cxn ang="0">
                  <a:pos x="618" y="768"/>
                </a:cxn>
                <a:cxn ang="0">
                  <a:pos x="520" y="811"/>
                </a:cxn>
                <a:cxn ang="0">
                  <a:pos x="410" y="825"/>
                </a:cxn>
                <a:cxn ang="0">
                  <a:pos x="301" y="811"/>
                </a:cxn>
                <a:cxn ang="0">
                  <a:pos x="203" y="768"/>
                </a:cxn>
                <a:cxn ang="0">
                  <a:pos x="120" y="704"/>
                </a:cxn>
                <a:cxn ang="0">
                  <a:pos x="57" y="621"/>
                </a:cxn>
                <a:cxn ang="0">
                  <a:pos x="15" y="523"/>
                </a:cxn>
                <a:cxn ang="0">
                  <a:pos x="0" y="413"/>
                </a:cxn>
                <a:cxn ang="0">
                  <a:pos x="15" y="303"/>
                </a:cxn>
                <a:cxn ang="0">
                  <a:pos x="57" y="204"/>
                </a:cxn>
                <a:cxn ang="0">
                  <a:pos x="120" y="121"/>
                </a:cxn>
                <a:cxn ang="0">
                  <a:pos x="203" y="57"/>
                </a:cxn>
                <a:cxn ang="0">
                  <a:pos x="301" y="14"/>
                </a:cxn>
                <a:cxn ang="0">
                  <a:pos x="410" y="0"/>
                </a:cxn>
              </a:cxnLst>
              <a:rect l="0" t="0" r="r" b="b"/>
              <a:pathLst>
                <a:path w="822" h="825">
                  <a:moveTo>
                    <a:pt x="410" y="158"/>
                  </a:moveTo>
                  <a:lnTo>
                    <a:pt x="369" y="162"/>
                  </a:lnTo>
                  <a:lnTo>
                    <a:pt x="331" y="172"/>
                  </a:lnTo>
                  <a:lnTo>
                    <a:pt x="294" y="186"/>
                  </a:lnTo>
                  <a:lnTo>
                    <a:pt x="261" y="208"/>
                  </a:lnTo>
                  <a:lnTo>
                    <a:pt x="231" y="233"/>
                  </a:lnTo>
                  <a:lnTo>
                    <a:pt x="207" y="262"/>
                  </a:lnTo>
                  <a:lnTo>
                    <a:pt x="185" y="296"/>
                  </a:lnTo>
                  <a:lnTo>
                    <a:pt x="171" y="332"/>
                  </a:lnTo>
                  <a:lnTo>
                    <a:pt x="161" y="372"/>
                  </a:lnTo>
                  <a:lnTo>
                    <a:pt x="158" y="413"/>
                  </a:lnTo>
                  <a:lnTo>
                    <a:pt x="161" y="454"/>
                  </a:lnTo>
                  <a:lnTo>
                    <a:pt x="171" y="493"/>
                  </a:lnTo>
                  <a:lnTo>
                    <a:pt x="185" y="530"/>
                  </a:lnTo>
                  <a:lnTo>
                    <a:pt x="207" y="563"/>
                  </a:lnTo>
                  <a:lnTo>
                    <a:pt x="231" y="593"/>
                  </a:lnTo>
                  <a:lnTo>
                    <a:pt x="261" y="619"/>
                  </a:lnTo>
                  <a:lnTo>
                    <a:pt x="294" y="639"/>
                  </a:lnTo>
                  <a:lnTo>
                    <a:pt x="331" y="655"/>
                  </a:lnTo>
                  <a:lnTo>
                    <a:pt x="369" y="665"/>
                  </a:lnTo>
                  <a:lnTo>
                    <a:pt x="410" y="668"/>
                  </a:lnTo>
                  <a:lnTo>
                    <a:pt x="451" y="665"/>
                  </a:lnTo>
                  <a:lnTo>
                    <a:pt x="491" y="655"/>
                  </a:lnTo>
                  <a:lnTo>
                    <a:pt x="527" y="639"/>
                  </a:lnTo>
                  <a:lnTo>
                    <a:pt x="561" y="619"/>
                  </a:lnTo>
                  <a:lnTo>
                    <a:pt x="590" y="593"/>
                  </a:lnTo>
                  <a:lnTo>
                    <a:pt x="615" y="563"/>
                  </a:lnTo>
                  <a:lnTo>
                    <a:pt x="636" y="530"/>
                  </a:lnTo>
                  <a:lnTo>
                    <a:pt x="651" y="493"/>
                  </a:lnTo>
                  <a:lnTo>
                    <a:pt x="660" y="454"/>
                  </a:lnTo>
                  <a:lnTo>
                    <a:pt x="664" y="413"/>
                  </a:lnTo>
                  <a:lnTo>
                    <a:pt x="660" y="372"/>
                  </a:lnTo>
                  <a:lnTo>
                    <a:pt x="651" y="332"/>
                  </a:lnTo>
                  <a:lnTo>
                    <a:pt x="636" y="296"/>
                  </a:lnTo>
                  <a:lnTo>
                    <a:pt x="615" y="262"/>
                  </a:lnTo>
                  <a:lnTo>
                    <a:pt x="590" y="233"/>
                  </a:lnTo>
                  <a:lnTo>
                    <a:pt x="561" y="208"/>
                  </a:lnTo>
                  <a:lnTo>
                    <a:pt x="527" y="186"/>
                  </a:lnTo>
                  <a:lnTo>
                    <a:pt x="491" y="172"/>
                  </a:lnTo>
                  <a:lnTo>
                    <a:pt x="451" y="162"/>
                  </a:lnTo>
                  <a:lnTo>
                    <a:pt x="410" y="158"/>
                  </a:lnTo>
                  <a:close/>
                  <a:moveTo>
                    <a:pt x="410" y="0"/>
                  </a:moveTo>
                  <a:lnTo>
                    <a:pt x="466" y="2"/>
                  </a:lnTo>
                  <a:lnTo>
                    <a:pt x="520" y="14"/>
                  </a:lnTo>
                  <a:lnTo>
                    <a:pt x="570" y="33"/>
                  </a:lnTo>
                  <a:lnTo>
                    <a:pt x="618" y="57"/>
                  </a:lnTo>
                  <a:lnTo>
                    <a:pt x="662" y="86"/>
                  </a:lnTo>
                  <a:lnTo>
                    <a:pt x="701" y="121"/>
                  </a:lnTo>
                  <a:lnTo>
                    <a:pt x="736" y="161"/>
                  </a:lnTo>
                  <a:lnTo>
                    <a:pt x="765" y="204"/>
                  </a:lnTo>
                  <a:lnTo>
                    <a:pt x="789" y="253"/>
                  </a:lnTo>
                  <a:lnTo>
                    <a:pt x="807" y="303"/>
                  </a:lnTo>
                  <a:lnTo>
                    <a:pt x="818" y="358"/>
                  </a:lnTo>
                  <a:lnTo>
                    <a:pt x="822" y="413"/>
                  </a:lnTo>
                  <a:lnTo>
                    <a:pt x="818" y="469"/>
                  </a:lnTo>
                  <a:lnTo>
                    <a:pt x="807" y="523"/>
                  </a:lnTo>
                  <a:lnTo>
                    <a:pt x="789" y="574"/>
                  </a:lnTo>
                  <a:lnTo>
                    <a:pt x="765" y="621"/>
                  </a:lnTo>
                  <a:lnTo>
                    <a:pt x="736" y="665"/>
                  </a:lnTo>
                  <a:lnTo>
                    <a:pt x="701" y="704"/>
                  </a:lnTo>
                  <a:lnTo>
                    <a:pt x="662" y="739"/>
                  </a:lnTo>
                  <a:lnTo>
                    <a:pt x="618" y="768"/>
                  </a:lnTo>
                  <a:lnTo>
                    <a:pt x="570" y="793"/>
                  </a:lnTo>
                  <a:lnTo>
                    <a:pt x="520" y="811"/>
                  </a:lnTo>
                  <a:lnTo>
                    <a:pt x="466" y="822"/>
                  </a:lnTo>
                  <a:lnTo>
                    <a:pt x="410" y="825"/>
                  </a:lnTo>
                  <a:lnTo>
                    <a:pt x="355" y="822"/>
                  </a:lnTo>
                  <a:lnTo>
                    <a:pt x="301" y="811"/>
                  </a:lnTo>
                  <a:lnTo>
                    <a:pt x="250" y="793"/>
                  </a:lnTo>
                  <a:lnTo>
                    <a:pt x="203" y="768"/>
                  </a:lnTo>
                  <a:lnTo>
                    <a:pt x="160" y="739"/>
                  </a:lnTo>
                  <a:lnTo>
                    <a:pt x="120" y="704"/>
                  </a:lnTo>
                  <a:lnTo>
                    <a:pt x="86" y="665"/>
                  </a:lnTo>
                  <a:lnTo>
                    <a:pt x="57" y="621"/>
                  </a:lnTo>
                  <a:lnTo>
                    <a:pt x="33" y="574"/>
                  </a:lnTo>
                  <a:lnTo>
                    <a:pt x="15" y="523"/>
                  </a:lnTo>
                  <a:lnTo>
                    <a:pt x="4" y="469"/>
                  </a:lnTo>
                  <a:lnTo>
                    <a:pt x="0" y="413"/>
                  </a:lnTo>
                  <a:lnTo>
                    <a:pt x="4" y="358"/>
                  </a:lnTo>
                  <a:lnTo>
                    <a:pt x="15" y="303"/>
                  </a:lnTo>
                  <a:lnTo>
                    <a:pt x="33" y="253"/>
                  </a:lnTo>
                  <a:lnTo>
                    <a:pt x="57" y="204"/>
                  </a:lnTo>
                  <a:lnTo>
                    <a:pt x="86" y="161"/>
                  </a:lnTo>
                  <a:lnTo>
                    <a:pt x="120" y="121"/>
                  </a:lnTo>
                  <a:lnTo>
                    <a:pt x="160" y="86"/>
                  </a:lnTo>
                  <a:lnTo>
                    <a:pt x="203" y="57"/>
                  </a:lnTo>
                  <a:lnTo>
                    <a:pt x="250" y="33"/>
                  </a:lnTo>
                  <a:lnTo>
                    <a:pt x="301" y="14"/>
                  </a:lnTo>
                  <a:lnTo>
                    <a:pt x="355" y="2"/>
                  </a:lnTo>
                  <a:lnTo>
                    <a:pt x="41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1" name="Freeform 31"/>
            <p:cNvSpPr>
              <a:spLocks/>
            </p:cNvSpPr>
            <p:nvPr/>
          </p:nvSpPr>
          <p:spPr bwMode="black">
            <a:xfrm>
              <a:off x="1857375" y="3175"/>
              <a:ext cx="546100" cy="1527175"/>
            </a:xfrm>
            <a:custGeom>
              <a:avLst/>
              <a:gdLst/>
              <a:ahLst/>
              <a:cxnLst>
                <a:cxn ang="0">
                  <a:pos x="0" y="0"/>
                </a:cxn>
                <a:cxn ang="0">
                  <a:pos x="159" y="0"/>
                </a:cxn>
                <a:cxn ang="0">
                  <a:pos x="159" y="620"/>
                </a:cxn>
                <a:cxn ang="0">
                  <a:pos x="162" y="658"/>
                </a:cxn>
                <a:cxn ang="0">
                  <a:pos x="173" y="692"/>
                </a:cxn>
                <a:cxn ang="0">
                  <a:pos x="190" y="723"/>
                </a:cxn>
                <a:cxn ang="0">
                  <a:pos x="213" y="751"/>
                </a:cxn>
                <a:cxn ang="0">
                  <a:pos x="241" y="774"/>
                </a:cxn>
                <a:cxn ang="0">
                  <a:pos x="272" y="791"/>
                </a:cxn>
                <a:cxn ang="0">
                  <a:pos x="307" y="802"/>
                </a:cxn>
                <a:cxn ang="0">
                  <a:pos x="344" y="805"/>
                </a:cxn>
                <a:cxn ang="0">
                  <a:pos x="344" y="962"/>
                </a:cxn>
                <a:cxn ang="0">
                  <a:pos x="294" y="959"/>
                </a:cxn>
                <a:cxn ang="0">
                  <a:pos x="245" y="948"/>
                </a:cxn>
                <a:cxn ang="0">
                  <a:pos x="200" y="930"/>
                </a:cxn>
                <a:cxn ang="0">
                  <a:pos x="158" y="907"/>
                </a:cxn>
                <a:cxn ang="0">
                  <a:pos x="119" y="878"/>
                </a:cxn>
                <a:cxn ang="0">
                  <a:pos x="84" y="844"/>
                </a:cxn>
                <a:cxn ang="0">
                  <a:pos x="55" y="805"/>
                </a:cxn>
                <a:cxn ang="0">
                  <a:pos x="33" y="763"/>
                </a:cxn>
                <a:cxn ang="0">
                  <a:pos x="14" y="717"/>
                </a:cxn>
                <a:cxn ang="0">
                  <a:pos x="4" y="669"/>
                </a:cxn>
                <a:cxn ang="0">
                  <a:pos x="0" y="618"/>
                </a:cxn>
                <a:cxn ang="0">
                  <a:pos x="0" y="0"/>
                </a:cxn>
              </a:cxnLst>
              <a:rect l="0" t="0" r="r" b="b"/>
              <a:pathLst>
                <a:path w="344" h="962">
                  <a:moveTo>
                    <a:pt x="0" y="0"/>
                  </a:moveTo>
                  <a:lnTo>
                    <a:pt x="159" y="0"/>
                  </a:lnTo>
                  <a:lnTo>
                    <a:pt x="159" y="620"/>
                  </a:lnTo>
                  <a:lnTo>
                    <a:pt x="162" y="658"/>
                  </a:lnTo>
                  <a:lnTo>
                    <a:pt x="173" y="692"/>
                  </a:lnTo>
                  <a:lnTo>
                    <a:pt x="190" y="723"/>
                  </a:lnTo>
                  <a:lnTo>
                    <a:pt x="213" y="751"/>
                  </a:lnTo>
                  <a:lnTo>
                    <a:pt x="241" y="774"/>
                  </a:lnTo>
                  <a:lnTo>
                    <a:pt x="272" y="791"/>
                  </a:lnTo>
                  <a:lnTo>
                    <a:pt x="307" y="802"/>
                  </a:lnTo>
                  <a:lnTo>
                    <a:pt x="344" y="805"/>
                  </a:lnTo>
                  <a:lnTo>
                    <a:pt x="344" y="962"/>
                  </a:lnTo>
                  <a:lnTo>
                    <a:pt x="294" y="959"/>
                  </a:lnTo>
                  <a:lnTo>
                    <a:pt x="245" y="948"/>
                  </a:lnTo>
                  <a:lnTo>
                    <a:pt x="200" y="930"/>
                  </a:lnTo>
                  <a:lnTo>
                    <a:pt x="158" y="907"/>
                  </a:lnTo>
                  <a:lnTo>
                    <a:pt x="119" y="878"/>
                  </a:lnTo>
                  <a:lnTo>
                    <a:pt x="84" y="844"/>
                  </a:lnTo>
                  <a:lnTo>
                    <a:pt x="55" y="805"/>
                  </a:lnTo>
                  <a:lnTo>
                    <a:pt x="33" y="763"/>
                  </a:lnTo>
                  <a:lnTo>
                    <a:pt x="14" y="717"/>
                  </a:lnTo>
                  <a:lnTo>
                    <a:pt x="4" y="669"/>
                  </a:lnTo>
                  <a:lnTo>
                    <a:pt x="0" y="618"/>
                  </a:lnTo>
                  <a:lnTo>
                    <a:pt x="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sp>
          <p:nvSpPr>
            <p:cNvPr id="12" name="Freeform 32"/>
            <p:cNvSpPr>
              <a:spLocks noEditPoints="1"/>
            </p:cNvSpPr>
            <p:nvPr/>
          </p:nvSpPr>
          <p:spPr bwMode="black">
            <a:xfrm>
              <a:off x="5583238" y="436563"/>
              <a:ext cx="1087438" cy="1093788"/>
            </a:xfrm>
            <a:custGeom>
              <a:avLst/>
              <a:gdLst/>
              <a:ahLst/>
              <a:cxnLst>
                <a:cxn ang="0">
                  <a:pos x="308" y="152"/>
                </a:cxn>
                <a:cxn ang="0">
                  <a:pos x="244" y="174"/>
                </a:cxn>
                <a:cxn ang="0">
                  <a:pos x="192" y="218"/>
                </a:cxn>
                <a:cxn ang="0">
                  <a:pos x="159" y="276"/>
                </a:cxn>
                <a:cxn ang="0">
                  <a:pos x="146" y="345"/>
                </a:cxn>
                <a:cxn ang="0">
                  <a:pos x="159" y="414"/>
                </a:cxn>
                <a:cxn ang="0">
                  <a:pos x="192" y="472"/>
                </a:cxn>
                <a:cxn ang="0">
                  <a:pos x="244" y="515"/>
                </a:cxn>
                <a:cxn ang="0">
                  <a:pos x="308" y="538"/>
                </a:cxn>
                <a:cxn ang="0">
                  <a:pos x="377" y="538"/>
                </a:cxn>
                <a:cxn ang="0">
                  <a:pos x="441" y="515"/>
                </a:cxn>
                <a:cxn ang="0">
                  <a:pos x="493" y="472"/>
                </a:cxn>
                <a:cxn ang="0">
                  <a:pos x="527" y="414"/>
                </a:cxn>
                <a:cxn ang="0">
                  <a:pos x="539" y="345"/>
                </a:cxn>
                <a:cxn ang="0">
                  <a:pos x="527" y="276"/>
                </a:cxn>
                <a:cxn ang="0">
                  <a:pos x="493" y="218"/>
                </a:cxn>
                <a:cxn ang="0">
                  <a:pos x="441" y="174"/>
                </a:cxn>
                <a:cxn ang="0">
                  <a:pos x="377" y="152"/>
                </a:cxn>
                <a:cxn ang="0">
                  <a:pos x="343" y="0"/>
                </a:cxn>
                <a:cxn ang="0">
                  <a:pos x="442" y="15"/>
                </a:cxn>
                <a:cxn ang="0">
                  <a:pos x="529" y="56"/>
                </a:cxn>
                <a:cxn ang="0">
                  <a:pos x="601" y="119"/>
                </a:cxn>
                <a:cxn ang="0">
                  <a:pos x="654" y="200"/>
                </a:cxn>
                <a:cxn ang="0">
                  <a:pos x="682" y="294"/>
                </a:cxn>
                <a:cxn ang="0">
                  <a:pos x="685" y="678"/>
                </a:cxn>
                <a:cxn ang="0">
                  <a:pos x="539" y="628"/>
                </a:cxn>
                <a:cxn ang="0">
                  <a:pos x="466" y="666"/>
                </a:cxn>
                <a:cxn ang="0">
                  <a:pos x="386" y="687"/>
                </a:cxn>
                <a:cxn ang="0">
                  <a:pos x="292" y="686"/>
                </a:cxn>
                <a:cxn ang="0">
                  <a:pos x="198" y="657"/>
                </a:cxn>
                <a:cxn ang="0">
                  <a:pos x="118" y="605"/>
                </a:cxn>
                <a:cxn ang="0">
                  <a:pos x="55" y="532"/>
                </a:cxn>
                <a:cxn ang="0">
                  <a:pos x="14" y="444"/>
                </a:cxn>
                <a:cxn ang="0">
                  <a:pos x="0" y="345"/>
                </a:cxn>
                <a:cxn ang="0">
                  <a:pos x="14" y="246"/>
                </a:cxn>
                <a:cxn ang="0">
                  <a:pos x="55" y="158"/>
                </a:cxn>
                <a:cxn ang="0">
                  <a:pos x="118" y="85"/>
                </a:cxn>
                <a:cxn ang="0">
                  <a:pos x="198" y="33"/>
                </a:cxn>
                <a:cxn ang="0">
                  <a:pos x="292" y="4"/>
                </a:cxn>
              </a:cxnLst>
              <a:rect l="0" t="0" r="r" b="b"/>
              <a:pathLst>
                <a:path w="685" h="689">
                  <a:moveTo>
                    <a:pt x="343" y="148"/>
                  </a:moveTo>
                  <a:lnTo>
                    <a:pt x="308" y="152"/>
                  </a:lnTo>
                  <a:lnTo>
                    <a:pt x="274" y="160"/>
                  </a:lnTo>
                  <a:lnTo>
                    <a:pt x="244" y="174"/>
                  </a:lnTo>
                  <a:lnTo>
                    <a:pt x="216" y="194"/>
                  </a:lnTo>
                  <a:lnTo>
                    <a:pt x="192" y="218"/>
                  </a:lnTo>
                  <a:lnTo>
                    <a:pt x="173" y="246"/>
                  </a:lnTo>
                  <a:lnTo>
                    <a:pt x="159" y="276"/>
                  </a:lnTo>
                  <a:lnTo>
                    <a:pt x="150" y="310"/>
                  </a:lnTo>
                  <a:lnTo>
                    <a:pt x="146" y="345"/>
                  </a:lnTo>
                  <a:lnTo>
                    <a:pt x="150" y="380"/>
                  </a:lnTo>
                  <a:lnTo>
                    <a:pt x="159" y="414"/>
                  </a:lnTo>
                  <a:lnTo>
                    <a:pt x="173" y="444"/>
                  </a:lnTo>
                  <a:lnTo>
                    <a:pt x="192" y="472"/>
                  </a:lnTo>
                  <a:lnTo>
                    <a:pt x="216" y="496"/>
                  </a:lnTo>
                  <a:lnTo>
                    <a:pt x="244" y="515"/>
                  </a:lnTo>
                  <a:lnTo>
                    <a:pt x="274" y="530"/>
                  </a:lnTo>
                  <a:lnTo>
                    <a:pt x="308" y="538"/>
                  </a:lnTo>
                  <a:lnTo>
                    <a:pt x="343" y="542"/>
                  </a:lnTo>
                  <a:lnTo>
                    <a:pt x="377" y="538"/>
                  </a:lnTo>
                  <a:lnTo>
                    <a:pt x="411" y="530"/>
                  </a:lnTo>
                  <a:lnTo>
                    <a:pt x="441" y="515"/>
                  </a:lnTo>
                  <a:lnTo>
                    <a:pt x="469" y="496"/>
                  </a:lnTo>
                  <a:lnTo>
                    <a:pt x="493" y="472"/>
                  </a:lnTo>
                  <a:lnTo>
                    <a:pt x="512" y="444"/>
                  </a:lnTo>
                  <a:lnTo>
                    <a:pt x="527" y="414"/>
                  </a:lnTo>
                  <a:lnTo>
                    <a:pt x="535" y="380"/>
                  </a:lnTo>
                  <a:lnTo>
                    <a:pt x="539" y="345"/>
                  </a:lnTo>
                  <a:lnTo>
                    <a:pt x="535" y="310"/>
                  </a:lnTo>
                  <a:lnTo>
                    <a:pt x="527" y="276"/>
                  </a:lnTo>
                  <a:lnTo>
                    <a:pt x="512" y="246"/>
                  </a:lnTo>
                  <a:lnTo>
                    <a:pt x="493" y="218"/>
                  </a:lnTo>
                  <a:lnTo>
                    <a:pt x="469" y="194"/>
                  </a:lnTo>
                  <a:lnTo>
                    <a:pt x="441" y="174"/>
                  </a:lnTo>
                  <a:lnTo>
                    <a:pt x="411" y="160"/>
                  </a:lnTo>
                  <a:lnTo>
                    <a:pt x="377" y="152"/>
                  </a:lnTo>
                  <a:lnTo>
                    <a:pt x="343" y="148"/>
                  </a:lnTo>
                  <a:close/>
                  <a:moveTo>
                    <a:pt x="343" y="0"/>
                  </a:moveTo>
                  <a:lnTo>
                    <a:pt x="393" y="4"/>
                  </a:lnTo>
                  <a:lnTo>
                    <a:pt x="442" y="15"/>
                  </a:lnTo>
                  <a:lnTo>
                    <a:pt x="487" y="33"/>
                  </a:lnTo>
                  <a:lnTo>
                    <a:pt x="529" y="56"/>
                  </a:lnTo>
                  <a:lnTo>
                    <a:pt x="567" y="85"/>
                  </a:lnTo>
                  <a:lnTo>
                    <a:pt x="601" y="119"/>
                  </a:lnTo>
                  <a:lnTo>
                    <a:pt x="630" y="158"/>
                  </a:lnTo>
                  <a:lnTo>
                    <a:pt x="654" y="200"/>
                  </a:lnTo>
                  <a:lnTo>
                    <a:pt x="671" y="246"/>
                  </a:lnTo>
                  <a:lnTo>
                    <a:pt x="682" y="294"/>
                  </a:lnTo>
                  <a:lnTo>
                    <a:pt x="685" y="345"/>
                  </a:lnTo>
                  <a:lnTo>
                    <a:pt x="685" y="678"/>
                  </a:lnTo>
                  <a:lnTo>
                    <a:pt x="539" y="678"/>
                  </a:lnTo>
                  <a:lnTo>
                    <a:pt x="539" y="628"/>
                  </a:lnTo>
                  <a:lnTo>
                    <a:pt x="504" y="649"/>
                  </a:lnTo>
                  <a:lnTo>
                    <a:pt x="466" y="666"/>
                  </a:lnTo>
                  <a:lnTo>
                    <a:pt x="427" y="678"/>
                  </a:lnTo>
                  <a:lnTo>
                    <a:pt x="386" y="687"/>
                  </a:lnTo>
                  <a:lnTo>
                    <a:pt x="343" y="689"/>
                  </a:lnTo>
                  <a:lnTo>
                    <a:pt x="292" y="686"/>
                  </a:lnTo>
                  <a:lnTo>
                    <a:pt x="244" y="675"/>
                  </a:lnTo>
                  <a:lnTo>
                    <a:pt x="198" y="657"/>
                  </a:lnTo>
                  <a:lnTo>
                    <a:pt x="156" y="634"/>
                  </a:lnTo>
                  <a:lnTo>
                    <a:pt x="118" y="605"/>
                  </a:lnTo>
                  <a:lnTo>
                    <a:pt x="84" y="571"/>
                  </a:lnTo>
                  <a:lnTo>
                    <a:pt x="55" y="532"/>
                  </a:lnTo>
                  <a:lnTo>
                    <a:pt x="32" y="490"/>
                  </a:lnTo>
                  <a:lnTo>
                    <a:pt x="14" y="444"/>
                  </a:lnTo>
                  <a:lnTo>
                    <a:pt x="3" y="396"/>
                  </a:lnTo>
                  <a:lnTo>
                    <a:pt x="0" y="345"/>
                  </a:lnTo>
                  <a:lnTo>
                    <a:pt x="3" y="294"/>
                  </a:lnTo>
                  <a:lnTo>
                    <a:pt x="14" y="246"/>
                  </a:lnTo>
                  <a:lnTo>
                    <a:pt x="32" y="200"/>
                  </a:lnTo>
                  <a:lnTo>
                    <a:pt x="55" y="158"/>
                  </a:lnTo>
                  <a:lnTo>
                    <a:pt x="84" y="119"/>
                  </a:lnTo>
                  <a:lnTo>
                    <a:pt x="118" y="85"/>
                  </a:lnTo>
                  <a:lnTo>
                    <a:pt x="156" y="56"/>
                  </a:lnTo>
                  <a:lnTo>
                    <a:pt x="198" y="33"/>
                  </a:lnTo>
                  <a:lnTo>
                    <a:pt x="244" y="15"/>
                  </a:lnTo>
                  <a:lnTo>
                    <a:pt x="292" y="4"/>
                  </a:lnTo>
                  <a:lnTo>
                    <a:pt x="343"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1398588" y="2815010"/>
            <a:ext cx="3887792" cy="1107996"/>
          </a:xfrm>
        </p:spPr>
        <p:txBody>
          <a:bodyPr>
            <a:spAutoFit/>
          </a:bodyPr>
          <a:lstStyle>
            <a:lvl1pPr algn="l">
              <a:defRPr sz="3600" baseline="0">
                <a:solidFill>
                  <a:schemeClr val="tx1"/>
                </a:solidFill>
              </a:defRPr>
            </a:lvl1pPr>
          </a:lstStyle>
          <a:p>
            <a:r>
              <a:rPr lang="en-US" noProof="0" smtClean="0"/>
              <a:t>Click to edit Master title style</a:t>
            </a:r>
            <a:endParaRPr lang="en-GB" noProof="0" dirty="0"/>
          </a:p>
        </p:txBody>
      </p:sp>
      <p:sp>
        <p:nvSpPr>
          <p:cNvPr id="13" name="Subtitle 2"/>
          <p:cNvSpPr>
            <a:spLocks noGrp="1"/>
          </p:cNvSpPr>
          <p:nvPr>
            <p:ph type="subTitle" idx="1"/>
          </p:nvPr>
        </p:nvSpPr>
        <p:spPr>
          <a:xfrm>
            <a:off x="1388176" y="4126655"/>
            <a:ext cx="4190299" cy="257180"/>
          </a:xfrm>
          <a:prstGeom prst="rect">
            <a:avLst/>
          </a:prstGeom>
        </p:spPr>
        <p:txBody>
          <a:bodyPr lIns="0" tIns="0" rIns="0" bIns="0" anchor="t" anchorCtr="0">
            <a:no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27025"/>
            <a:ext cx="8229600" cy="7159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grpSp>
        <p:nvGrpSpPr>
          <p:cNvPr id="10" name="Group 9"/>
          <p:cNvGrpSpPr/>
          <p:nvPr userDrawn="1"/>
        </p:nvGrpSpPr>
        <p:grpSpPr>
          <a:xfrm>
            <a:off x="2783840" y="6459220"/>
            <a:ext cx="3637280" cy="195580"/>
            <a:chOff x="1341120" y="4528820"/>
            <a:chExt cx="3637280" cy="195580"/>
          </a:xfrm>
        </p:grpSpPr>
        <p:pic>
          <p:nvPicPr>
            <p:cNvPr id="3" name="Picture 2" descr="facebookM.jpg"/>
            <p:cNvPicPr>
              <a:picLocks noChangeAspect="1"/>
            </p:cNvPicPr>
            <p:nvPr userDrawn="1"/>
          </p:nvPicPr>
          <p:blipFill>
            <a:blip r:embed="rId24" cstate="print"/>
            <a:stretch>
              <a:fillRect/>
            </a:stretch>
          </p:blipFill>
          <p:spPr>
            <a:xfrm>
              <a:off x="1341120" y="4528820"/>
              <a:ext cx="185420" cy="185420"/>
            </a:xfrm>
            <a:prstGeom prst="rect">
              <a:avLst/>
            </a:prstGeom>
          </p:spPr>
        </p:pic>
        <p:pic>
          <p:nvPicPr>
            <p:cNvPr id="4" name="Picture 3" descr="twitterM.jpg"/>
            <p:cNvPicPr>
              <a:picLocks noChangeAspect="1"/>
            </p:cNvPicPr>
            <p:nvPr userDrawn="1"/>
          </p:nvPicPr>
          <p:blipFill>
            <a:blip r:embed="rId25" cstate="print"/>
            <a:stretch>
              <a:fillRect/>
            </a:stretch>
          </p:blipFill>
          <p:spPr>
            <a:xfrm>
              <a:off x="3698240" y="4528820"/>
              <a:ext cx="195580" cy="195580"/>
            </a:xfrm>
            <a:prstGeom prst="rect">
              <a:avLst/>
            </a:prstGeom>
          </p:spPr>
        </p:pic>
        <p:sp>
          <p:nvSpPr>
            <p:cNvPr id="5" name="TextBox 4"/>
            <p:cNvSpPr txBox="1"/>
            <p:nvPr userDrawn="1"/>
          </p:nvSpPr>
          <p:spPr bwMode="auto">
            <a:xfrm>
              <a:off x="1554480" y="4561840"/>
              <a:ext cx="2275840" cy="153888"/>
            </a:xfrm>
            <a:prstGeom prst="rect">
              <a:avLst/>
            </a:prstGeom>
            <a:noFill/>
            <a:ln w="9525" algn="ctr">
              <a:noFill/>
              <a:miter lim="800000"/>
              <a:headEnd/>
              <a:tailEnd/>
            </a:ln>
            <a:effectLst/>
          </p:spPr>
          <p:txBody>
            <a:bodyPr wrap="square" lIns="0" tIns="0" rIns="0" bIns="0" rtlCol="0">
              <a:spAutoFit/>
            </a:bodyPr>
            <a:lstStyle/>
            <a:p>
              <a:pPr algn="l"/>
              <a:r>
                <a:rPr lang="en-GB" sz="1000" dirty="0" smtClean="0">
                  <a:latin typeface="Calibri" pitchFamily="34" charset="0"/>
                  <a:cs typeface="Arial" pitchFamily="34" charset="0"/>
                </a:rPr>
                <a:t>Logica Sponsored Degree Programme  |</a:t>
              </a:r>
            </a:p>
          </p:txBody>
        </p:sp>
        <p:sp>
          <p:nvSpPr>
            <p:cNvPr id="6" name="TextBox 5"/>
            <p:cNvSpPr txBox="1"/>
            <p:nvPr userDrawn="1"/>
          </p:nvSpPr>
          <p:spPr bwMode="auto">
            <a:xfrm>
              <a:off x="3911600" y="4561840"/>
              <a:ext cx="1066800" cy="153888"/>
            </a:xfrm>
            <a:prstGeom prst="rect">
              <a:avLst/>
            </a:prstGeom>
            <a:noFill/>
            <a:ln w="9525" algn="ctr">
              <a:noFill/>
              <a:miter lim="800000"/>
              <a:headEnd/>
              <a:tailEnd/>
            </a:ln>
            <a:effectLst/>
          </p:spPr>
          <p:txBody>
            <a:bodyPr wrap="square" lIns="0" tIns="0" rIns="0" bIns="0" rtlCol="0">
              <a:spAutoFit/>
            </a:bodyPr>
            <a:lstStyle/>
            <a:p>
              <a:pPr algn="l"/>
              <a:r>
                <a:rPr lang="en-GB" sz="1000" dirty="0" smtClean="0">
                  <a:latin typeface="Calibri" pitchFamily="34" charset="0"/>
                  <a:cs typeface="Arial" pitchFamily="34" charset="0"/>
                </a:rPr>
                <a:t>@LogicaDegree</a:t>
              </a:r>
            </a:p>
          </p:txBody>
        </p:sp>
      </p:gr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Lst>
  <p:hf hdr="0" dt="0"/>
  <p:txStyles>
    <p:title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Verdana" pitchFamily="34" charset="0"/>
        </a:defRPr>
      </a:lvl2pPr>
      <a:lvl3pPr algn="l" rtl="0" eaLnBrk="0" fontAlgn="base" hangingPunct="0">
        <a:spcBef>
          <a:spcPct val="0"/>
        </a:spcBef>
        <a:spcAft>
          <a:spcPct val="0"/>
        </a:spcAft>
        <a:defRPr sz="2400">
          <a:solidFill>
            <a:schemeClr val="tx1"/>
          </a:solidFill>
          <a:latin typeface="Verdana" pitchFamily="34" charset="0"/>
        </a:defRPr>
      </a:lvl3pPr>
      <a:lvl4pPr algn="l" rtl="0" eaLnBrk="0" fontAlgn="base" hangingPunct="0">
        <a:spcBef>
          <a:spcPct val="0"/>
        </a:spcBef>
        <a:spcAft>
          <a:spcPct val="0"/>
        </a:spcAft>
        <a:defRPr sz="2400">
          <a:solidFill>
            <a:schemeClr val="tx1"/>
          </a:solidFill>
          <a:latin typeface="Verdana" pitchFamily="34" charset="0"/>
        </a:defRPr>
      </a:lvl4pPr>
      <a:lvl5pPr algn="l" rtl="0" eaLnBrk="0" fontAlgn="base" hangingPunct="0">
        <a:spcBef>
          <a:spcPct val="0"/>
        </a:spcBef>
        <a:spcAft>
          <a:spcPct val="0"/>
        </a:spcAft>
        <a:defRPr sz="2400">
          <a:solidFill>
            <a:schemeClr val="tx1"/>
          </a:solidFill>
          <a:latin typeface="Verdana" pitchFamily="34" charset="0"/>
        </a:defRPr>
      </a:lvl5pPr>
      <a:lvl6pPr marL="457200" algn="l" rtl="0" fontAlgn="base">
        <a:spcBef>
          <a:spcPct val="0"/>
        </a:spcBef>
        <a:spcAft>
          <a:spcPct val="0"/>
        </a:spcAft>
        <a:defRPr sz="2400">
          <a:solidFill>
            <a:schemeClr val="tx1"/>
          </a:solidFill>
          <a:latin typeface="Verdana" pitchFamily="34" charset="0"/>
        </a:defRPr>
      </a:lvl6pPr>
      <a:lvl7pPr marL="914400" algn="l" rtl="0" fontAlgn="base">
        <a:spcBef>
          <a:spcPct val="0"/>
        </a:spcBef>
        <a:spcAft>
          <a:spcPct val="0"/>
        </a:spcAft>
        <a:defRPr sz="2400">
          <a:solidFill>
            <a:schemeClr val="tx1"/>
          </a:solidFill>
          <a:latin typeface="Verdana" pitchFamily="34" charset="0"/>
        </a:defRPr>
      </a:lvl7pPr>
      <a:lvl8pPr marL="1371600" algn="l" rtl="0" fontAlgn="base">
        <a:spcBef>
          <a:spcPct val="0"/>
        </a:spcBef>
        <a:spcAft>
          <a:spcPct val="0"/>
        </a:spcAft>
        <a:defRPr sz="2400">
          <a:solidFill>
            <a:schemeClr val="tx1"/>
          </a:solidFill>
          <a:latin typeface="Verdana" pitchFamily="34" charset="0"/>
        </a:defRPr>
      </a:lvl8pPr>
      <a:lvl9pPr marL="1828800" algn="l" rtl="0" fontAlgn="base">
        <a:spcBef>
          <a:spcPct val="0"/>
        </a:spcBef>
        <a:spcAft>
          <a:spcPct val="0"/>
        </a:spcAft>
        <a:defRPr sz="2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duation-celebration_medres.jpg"/>
          <p:cNvPicPr>
            <a:picLocks noChangeAspect="1"/>
          </p:cNvPicPr>
          <p:nvPr/>
        </p:nvPicPr>
        <p:blipFill>
          <a:blip r:embed="rId4" cstate="print"/>
          <a:srcRect t="22653"/>
          <a:stretch>
            <a:fillRect/>
          </a:stretch>
        </p:blipFill>
        <p:spPr>
          <a:xfrm>
            <a:off x="-224287" y="2380891"/>
            <a:ext cx="9368287" cy="4477109"/>
          </a:xfrm>
          <a:prstGeom prst="rect">
            <a:avLst/>
          </a:prstGeom>
        </p:spPr>
      </p:pic>
      <p:pic>
        <p:nvPicPr>
          <p:cNvPr id="9" name="Picture 8" descr="L2_R_C.png"/>
          <p:cNvPicPr>
            <a:picLocks noChangeAspect="1"/>
          </p:cNvPicPr>
          <p:nvPr/>
        </p:nvPicPr>
        <p:blipFill>
          <a:blip r:embed="rId5" cstate="print"/>
          <a:stretch>
            <a:fillRect/>
          </a:stretch>
        </p:blipFill>
        <p:spPr>
          <a:xfrm>
            <a:off x="1690777" y="241539"/>
            <a:ext cx="6211019" cy="3353478"/>
          </a:xfrm>
          <a:prstGeom prst="rect">
            <a:avLst/>
          </a:prstGeom>
        </p:spPr>
      </p:pic>
      <p:pic>
        <p:nvPicPr>
          <p:cNvPr id="5" name="Picture 4"/>
          <p:cNvPicPr/>
          <p:nvPr/>
        </p:nvPicPr>
        <p:blipFill>
          <a:blip r:embed="rId6" cstate="print">
            <a:extLst>
              <a:ext uri="{28A0092B-C50C-407E-A947-70E740481C1C}">
                <a14:useLocalDpi xmlns:a14="http://schemas.microsoft.com/office/drawing/2010/main" val="0"/>
              </a:ext>
            </a:extLst>
          </a:blip>
          <a:stretch>
            <a:fillRect/>
          </a:stretch>
        </p:blipFill>
        <p:spPr>
          <a:xfrm>
            <a:off x="7901797" y="0"/>
            <a:ext cx="1208888" cy="867103"/>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138238" y="416872"/>
            <a:ext cx="8005762" cy="3810000"/>
          </a:xfrm>
        </p:spPr>
        <p:txBody>
          <a:bodyPr/>
          <a:lstStyle/>
          <a:p>
            <a:r>
              <a:rPr lang="en-GB" sz="4800" dirty="0" smtClean="0">
                <a:solidFill>
                  <a:srgbClr val="E11937"/>
                </a:solidFill>
              </a:rPr>
              <a:t>The Sponsored Degree</a:t>
            </a:r>
            <a:endParaRPr lang="en-GB" sz="4800" dirty="0">
              <a:solidFill>
                <a:srgbClr val="E11937"/>
              </a:solidFill>
            </a:endParaRPr>
          </a:p>
        </p:txBody>
      </p:sp>
      <p:sp>
        <p:nvSpPr>
          <p:cNvPr id="64515" name="Text Box 3"/>
          <p:cNvSpPr txBox="1">
            <a:spLocks noChangeArrowheads="1"/>
          </p:cNvSpPr>
          <p:nvPr/>
        </p:nvSpPr>
        <p:spPr bwMode="auto">
          <a:xfrm>
            <a:off x="-2160327" y="2968195"/>
            <a:ext cx="4648200" cy="457200"/>
          </a:xfrm>
          <a:prstGeom prst="rect">
            <a:avLst/>
          </a:prstGeom>
          <a:noFill/>
          <a:ln w="11176">
            <a:noFill/>
            <a:miter lim="800000"/>
            <a:headEnd/>
            <a:tailEnd/>
          </a:ln>
          <a:effectLst/>
        </p:spPr>
        <p:txBody>
          <a:bodyPr>
            <a:spAutoFit/>
          </a:bodyPr>
          <a:lstStyle/>
          <a:p>
            <a:pPr algn="r">
              <a:spcBef>
                <a:spcPct val="50000"/>
              </a:spcBef>
              <a:buClrTx/>
            </a:pPr>
            <a:r>
              <a:rPr lang="en-GB" sz="2400" dirty="0">
                <a:solidFill>
                  <a:srgbClr val="E11937"/>
                </a:solidFill>
              </a:rPr>
              <a:t>A little about</a:t>
            </a:r>
          </a:p>
        </p:txBody>
      </p:sp>
      <p:sp>
        <p:nvSpPr>
          <p:cNvPr id="4" name="Freeform 5" descr="&lt;LOGICA_QUOTE_LEFT&gt;"/>
          <p:cNvSpPr>
            <a:spLocks/>
          </p:cNvSpPr>
          <p:nvPr/>
        </p:nvSpPr>
        <p:spPr bwMode="gray">
          <a:xfrm>
            <a:off x="263028" y="2970780"/>
            <a:ext cx="527050" cy="1504950"/>
          </a:xfrm>
          <a:custGeom>
            <a:avLst/>
            <a:gdLst>
              <a:gd name="T0" fmla="*/ 0 w 132"/>
              <a:gd name="T1" fmla="*/ 0 h 378"/>
              <a:gd name="T2" fmla="*/ 0 w 132"/>
              <a:gd name="T3" fmla="*/ 2147483647 h 378"/>
              <a:gd name="T4" fmla="*/ 2147483647 w 132"/>
              <a:gd name="T5" fmla="*/ 2147483647 h 378"/>
              <a:gd name="T6" fmla="*/ 2147483647 w 132"/>
              <a:gd name="T7" fmla="*/ 2147483647 h 378"/>
              <a:gd name="T8" fmla="*/ 2147483647 w 132"/>
              <a:gd name="T9" fmla="*/ 2147483647 h 378"/>
              <a:gd name="T10" fmla="*/ 2147483647 w 132"/>
              <a:gd name="T11" fmla="*/ 0 h 378"/>
              <a:gd name="T12" fmla="*/ 0 w 132"/>
              <a:gd name="T13" fmla="*/ 0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0" y="0"/>
                </a:moveTo>
                <a:cubicBezTo>
                  <a:pt x="0" y="243"/>
                  <a:pt x="0" y="243"/>
                  <a:pt x="0" y="243"/>
                </a:cubicBezTo>
                <a:cubicBezTo>
                  <a:pt x="0" y="316"/>
                  <a:pt x="59" y="376"/>
                  <a:pt x="132" y="378"/>
                </a:cubicBezTo>
                <a:cubicBezTo>
                  <a:pt x="132" y="322"/>
                  <a:pt x="132" y="322"/>
                  <a:pt x="132" y="322"/>
                </a:cubicBezTo>
                <a:cubicBezTo>
                  <a:pt x="88" y="317"/>
                  <a:pt x="58" y="286"/>
                  <a:pt x="58" y="244"/>
                </a:cubicBezTo>
                <a:cubicBezTo>
                  <a:pt x="58" y="0"/>
                  <a:pt x="58" y="0"/>
                  <a:pt x="58" y="0"/>
                </a:cubicBezTo>
                <a:cubicBezTo>
                  <a:pt x="0" y="0"/>
                  <a:pt x="0" y="0"/>
                  <a:pt x="0" y="0"/>
                </a:cubicBezTo>
                <a:close/>
              </a:path>
            </a:pathLst>
          </a:custGeom>
          <a:solidFill>
            <a:srgbClr val="FFCC00"/>
          </a:solidFill>
          <a:ln w="9525">
            <a:noFill/>
            <a:round/>
            <a:headEnd/>
            <a:tailEnd/>
          </a:ln>
        </p:spPr>
        <p:txBody>
          <a:bodyPr/>
          <a:lstStyle/>
          <a:p>
            <a:endParaRPr lang="en-GB"/>
          </a:p>
        </p:txBody>
      </p:sp>
      <p:sp>
        <p:nvSpPr>
          <p:cNvPr id="5" name="Freeform 9" descr="&lt;LOGICA_QUOTE_LEFT&gt;"/>
          <p:cNvSpPr>
            <a:spLocks/>
          </p:cNvSpPr>
          <p:nvPr/>
        </p:nvSpPr>
        <p:spPr bwMode="gray">
          <a:xfrm>
            <a:off x="8227018" y="2903752"/>
            <a:ext cx="528637" cy="1504950"/>
          </a:xfrm>
          <a:custGeom>
            <a:avLst/>
            <a:gdLst>
              <a:gd name="T0" fmla="*/ 2147483647 w 132"/>
              <a:gd name="T1" fmla="*/ 2147483647 h 378"/>
              <a:gd name="T2" fmla="*/ 2147483647 w 132"/>
              <a:gd name="T3" fmla="*/ 2147483647 h 378"/>
              <a:gd name="T4" fmla="*/ 0 w 132"/>
              <a:gd name="T5" fmla="*/ 0 h 378"/>
              <a:gd name="T6" fmla="*/ 0 w 132"/>
              <a:gd name="T7" fmla="*/ 2147483647 h 378"/>
              <a:gd name="T8" fmla="*/ 2147483647 w 132"/>
              <a:gd name="T9" fmla="*/ 2147483647 h 378"/>
              <a:gd name="T10" fmla="*/ 2147483647 w 132"/>
              <a:gd name="T11" fmla="*/ 2147483647 h 378"/>
              <a:gd name="T12" fmla="*/ 2147483647 w 132"/>
              <a:gd name="T13" fmla="*/ 2147483647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132" y="378"/>
                </a:moveTo>
                <a:cubicBezTo>
                  <a:pt x="132" y="134"/>
                  <a:pt x="132" y="134"/>
                  <a:pt x="132" y="134"/>
                </a:cubicBezTo>
                <a:cubicBezTo>
                  <a:pt x="131" y="61"/>
                  <a:pt x="73" y="1"/>
                  <a:pt x="0" y="0"/>
                </a:cubicBezTo>
                <a:cubicBezTo>
                  <a:pt x="0" y="55"/>
                  <a:pt x="0" y="55"/>
                  <a:pt x="0" y="55"/>
                </a:cubicBezTo>
                <a:cubicBezTo>
                  <a:pt x="43" y="61"/>
                  <a:pt x="73" y="91"/>
                  <a:pt x="74" y="133"/>
                </a:cubicBezTo>
                <a:cubicBezTo>
                  <a:pt x="74" y="378"/>
                  <a:pt x="74" y="378"/>
                  <a:pt x="74" y="378"/>
                </a:cubicBezTo>
                <a:cubicBezTo>
                  <a:pt x="132" y="378"/>
                  <a:pt x="132" y="378"/>
                  <a:pt x="132" y="378"/>
                </a:cubicBezTo>
                <a:close/>
              </a:path>
            </a:pathLst>
          </a:custGeom>
          <a:solidFill>
            <a:srgbClr val="FFCC00"/>
          </a:solidFill>
          <a:ln w="9525">
            <a:no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bwMode="auto">
          <a:xfrm>
            <a:off x="3816410" y="1425039"/>
            <a:ext cx="4405745" cy="2000548"/>
          </a:xfrm>
          <a:prstGeom prst="rect">
            <a:avLst/>
          </a:prstGeom>
          <a:noFill/>
          <a:ln w="9525" algn="ctr">
            <a:solidFill>
              <a:schemeClr val="tx1"/>
            </a:solidFill>
            <a:miter lim="800000"/>
            <a:headEnd/>
            <a:tailEnd/>
          </a:ln>
          <a:effectLst/>
        </p:spPr>
        <p:txBody>
          <a:bodyPr wrap="square" lIns="0" tIns="0" rIns="0" bIns="0" rtlCol="0">
            <a:spAutoFit/>
          </a:bodyPr>
          <a:lstStyle/>
          <a:p>
            <a:pPr algn="ctr"/>
            <a:r>
              <a:rPr lang="en-GB" b="1" dirty="0" smtClean="0">
                <a:solidFill>
                  <a:srgbClr val="FFC000"/>
                </a:solidFill>
                <a:latin typeface="+mn-lt"/>
              </a:rPr>
              <a:t>Career</a:t>
            </a:r>
          </a:p>
          <a:p>
            <a:pPr marL="285750" indent="-285750">
              <a:buFont typeface="Arial" pitchFamily="34" charset="0"/>
              <a:buChar char="•"/>
            </a:pPr>
            <a:r>
              <a:rPr lang="en-GB" sz="1600" b="1" dirty="0" err="1">
                <a:latin typeface="+mn-lt"/>
              </a:rPr>
              <a:t>Logica</a:t>
            </a:r>
            <a:endParaRPr lang="en-GB" sz="1600" b="1" dirty="0">
              <a:latin typeface="+mn-lt"/>
            </a:endParaRPr>
          </a:p>
          <a:p>
            <a:pPr lvl="1">
              <a:buFont typeface="Arial" pitchFamily="34" charset="0"/>
              <a:buChar char="•"/>
            </a:pPr>
            <a:r>
              <a:rPr lang="en-GB" sz="1600" dirty="0" smtClean="0">
                <a:latin typeface="+mn-lt"/>
              </a:rPr>
              <a:t>Employed four days a week </a:t>
            </a:r>
          </a:p>
          <a:p>
            <a:pPr lvl="1">
              <a:buFont typeface="Arial" pitchFamily="34" charset="0"/>
              <a:buChar char="•"/>
            </a:pPr>
            <a:r>
              <a:rPr lang="en-GB" sz="1600" dirty="0" smtClean="0">
                <a:latin typeface="+mn-lt"/>
              </a:rPr>
              <a:t>Career from day one</a:t>
            </a:r>
          </a:p>
          <a:p>
            <a:pPr lvl="1">
              <a:buFont typeface="Arial" pitchFamily="34" charset="0"/>
              <a:buChar char="•"/>
            </a:pPr>
            <a:r>
              <a:rPr lang="en-GB" sz="1600" dirty="0" smtClean="0">
                <a:latin typeface="+mn-lt"/>
              </a:rPr>
              <a:t>Opportunity </a:t>
            </a:r>
            <a:r>
              <a:rPr lang="en-GB" sz="1600" dirty="0">
                <a:latin typeface="+mn-lt"/>
              </a:rPr>
              <a:t>to develop and </a:t>
            </a:r>
            <a:r>
              <a:rPr lang="en-GB" sz="1600" dirty="0" smtClean="0">
                <a:latin typeface="+mn-lt"/>
              </a:rPr>
              <a:t>grow</a:t>
            </a:r>
          </a:p>
          <a:p>
            <a:pPr lvl="1">
              <a:buFont typeface="Arial" pitchFamily="34" charset="0"/>
              <a:buChar char="•"/>
            </a:pPr>
            <a:r>
              <a:rPr lang="en-GB" sz="1600" dirty="0" smtClean="0">
                <a:latin typeface="+mn-lt"/>
              </a:rPr>
              <a:t>Reading or Leatherhead base </a:t>
            </a:r>
          </a:p>
          <a:p>
            <a:pPr marL="285750" indent="-285750">
              <a:buFont typeface="Arial" pitchFamily="34" charset="0"/>
              <a:buChar char="•"/>
            </a:pPr>
            <a:r>
              <a:rPr lang="en-GB" sz="1600" b="1" dirty="0">
                <a:latin typeface="+mn-lt"/>
              </a:rPr>
              <a:t>Salary</a:t>
            </a:r>
          </a:p>
          <a:p>
            <a:pPr lvl="1">
              <a:buFont typeface="Arial" pitchFamily="34" charset="0"/>
              <a:buChar char="•"/>
            </a:pPr>
            <a:r>
              <a:rPr lang="en-GB" sz="1600" dirty="0" smtClean="0">
                <a:latin typeface="+mn-lt"/>
              </a:rPr>
              <a:t>Start on </a:t>
            </a:r>
            <a:r>
              <a:rPr lang="en-GB" sz="1600" dirty="0">
                <a:latin typeface="+mn-lt"/>
              </a:rPr>
              <a:t>£</a:t>
            </a:r>
            <a:r>
              <a:rPr lang="en-GB" sz="1600" dirty="0" smtClean="0">
                <a:latin typeface="+mn-lt"/>
              </a:rPr>
              <a:t>13,000 and watch it rise!</a:t>
            </a:r>
            <a:endParaRPr lang="en-GB" sz="1600" dirty="0">
              <a:latin typeface="+mn-lt"/>
            </a:endParaRPr>
          </a:p>
        </p:txBody>
      </p:sp>
      <p:sp>
        <p:nvSpPr>
          <p:cNvPr id="4" name="Title 3"/>
          <p:cNvSpPr>
            <a:spLocks noGrp="1"/>
          </p:cNvSpPr>
          <p:nvPr>
            <p:ph type="title"/>
          </p:nvPr>
        </p:nvSpPr>
        <p:spPr/>
        <p:txBody>
          <a:bodyPr/>
          <a:lstStyle/>
          <a:p>
            <a:r>
              <a:rPr lang="en-GB" dirty="0" smtClean="0"/>
              <a:t>What does the Sponsored Degree Programme offer?</a:t>
            </a:r>
            <a:endParaRPr lang="en-GB" dirty="0"/>
          </a:p>
        </p:txBody>
      </p:sp>
      <p:sp>
        <p:nvSpPr>
          <p:cNvPr id="15" name="TextBox 14"/>
          <p:cNvSpPr txBox="1"/>
          <p:nvPr/>
        </p:nvSpPr>
        <p:spPr bwMode="auto">
          <a:xfrm>
            <a:off x="3816411" y="3516759"/>
            <a:ext cx="4405744" cy="2739211"/>
          </a:xfrm>
          <a:prstGeom prst="rect">
            <a:avLst/>
          </a:prstGeom>
          <a:noFill/>
          <a:ln w="9525" algn="ctr">
            <a:solidFill>
              <a:srgbClr val="000000"/>
            </a:solidFill>
            <a:miter lim="800000"/>
            <a:headEnd/>
            <a:tailEnd/>
          </a:ln>
          <a:effectLst/>
        </p:spPr>
        <p:txBody>
          <a:bodyPr wrap="square" lIns="0" tIns="0" rIns="0" bIns="0" rtlCol="0">
            <a:spAutoFit/>
          </a:bodyPr>
          <a:lstStyle/>
          <a:p>
            <a:pPr algn="ctr"/>
            <a:r>
              <a:rPr lang="en-GB" b="1" dirty="0" smtClean="0">
                <a:solidFill>
                  <a:srgbClr val="FFC000"/>
                </a:solidFill>
                <a:latin typeface="+mn-lt"/>
              </a:rPr>
              <a:t>Degree</a:t>
            </a:r>
          </a:p>
          <a:p>
            <a:pPr marL="285750" indent="-285750">
              <a:buFont typeface="Arial" pitchFamily="34" charset="0"/>
              <a:buChar char="•"/>
            </a:pPr>
            <a:r>
              <a:rPr lang="en-GB" sz="1600" b="1" dirty="0" smtClean="0">
                <a:latin typeface="+mn-lt"/>
              </a:rPr>
              <a:t>University </a:t>
            </a:r>
            <a:r>
              <a:rPr lang="en-GB" sz="1600" b="1" dirty="0">
                <a:latin typeface="+mn-lt"/>
              </a:rPr>
              <a:t>of Winchester</a:t>
            </a:r>
          </a:p>
          <a:p>
            <a:pPr lvl="1">
              <a:buFont typeface="Arial" pitchFamily="34" charset="0"/>
              <a:buChar char="•"/>
            </a:pPr>
            <a:r>
              <a:rPr lang="en-GB" sz="1600" dirty="0" smtClean="0">
                <a:latin typeface="+mn-lt"/>
              </a:rPr>
              <a:t>BA (</a:t>
            </a:r>
            <a:r>
              <a:rPr lang="en-GB" sz="1600" dirty="0" err="1" smtClean="0">
                <a:latin typeface="+mn-lt"/>
              </a:rPr>
              <a:t>Hons</a:t>
            </a:r>
            <a:r>
              <a:rPr lang="en-GB" sz="1600" dirty="0" smtClean="0">
                <a:latin typeface="+mn-lt"/>
              </a:rPr>
              <a:t>) Business </a:t>
            </a:r>
            <a:r>
              <a:rPr lang="en-GB" sz="1600" dirty="0">
                <a:latin typeface="+mn-lt"/>
              </a:rPr>
              <a:t>Management or Business Management with IT </a:t>
            </a:r>
            <a:endParaRPr lang="en-GB" sz="1600" dirty="0" smtClean="0">
              <a:latin typeface="+mn-lt"/>
            </a:endParaRPr>
          </a:p>
          <a:p>
            <a:pPr lvl="1">
              <a:buFont typeface="Arial" pitchFamily="34" charset="0"/>
              <a:buChar char="•"/>
            </a:pPr>
            <a:r>
              <a:rPr lang="en-GB" sz="1600" dirty="0" smtClean="0">
                <a:latin typeface="+mn-lt"/>
              </a:rPr>
              <a:t>Study </a:t>
            </a:r>
            <a:r>
              <a:rPr lang="en-GB" sz="1600" dirty="0">
                <a:latin typeface="+mn-lt"/>
              </a:rPr>
              <a:t>one day a </a:t>
            </a:r>
            <a:r>
              <a:rPr lang="en-GB" sz="1600" dirty="0" smtClean="0">
                <a:latin typeface="+mn-lt"/>
              </a:rPr>
              <a:t>week</a:t>
            </a:r>
          </a:p>
          <a:p>
            <a:pPr lvl="1">
              <a:buFont typeface="Arial" pitchFamily="34" charset="0"/>
              <a:buChar char="•"/>
            </a:pPr>
            <a:r>
              <a:rPr lang="en-GB" sz="1600" dirty="0" smtClean="0">
                <a:latin typeface="+mn-lt"/>
              </a:rPr>
              <a:t>Combine </a:t>
            </a:r>
            <a:r>
              <a:rPr lang="en-GB" sz="1600" dirty="0">
                <a:latin typeface="+mn-lt"/>
              </a:rPr>
              <a:t>academic learning with </a:t>
            </a:r>
            <a:r>
              <a:rPr lang="en-GB" sz="1600" dirty="0" smtClean="0">
                <a:latin typeface="+mn-lt"/>
              </a:rPr>
              <a:t>on-the-job </a:t>
            </a:r>
            <a:r>
              <a:rPr lang="en-GB" sz="1600" dirty="0">
                <a:latin typeface="+mn-lt"/>
              </a:rPr>
              <a:t>training</a:t>
            </a:r>
          </a:p>
          <a:p>
            <a:pPr marL="285750" indent="-285750">
              <a:buFont typeface="Arial" pitchFamily="34" charset="0"/>
              <a:buChar char="•"/>
            </a:pPr>
            <a:r>
              <a:rPr lang="en-GB" sz="1600" b="1" dirty="0" smtClean="0">
                <a:latin typeface="+mn-lt"/>
              </a:rPr>
              <a:t>No </a:t>
            </a:r>
            <a:r>
              <a:rPr lang="en-GB" sz="1600" b="1" dirty="0">
                <a:latin typeface="+mn-lt"/>
              </a:rPr>
              <a:t>Tuition Fees</a:t>
            </a:r>
          </a:p>
          <a:p>
            <a:pPr lvl="1">
              <a:buFont typeface="Arial" pitchFamily="34" charset="0"/>
              <a:buChar char="•"/>
            </a:pPr>
            <a:r>
              <a:rPr lang="en-GB" sz="1600" dirty="0" smtClean="0">
                <a:latin typeface="+mn-lt"/>
              </a:rPr>
              <a:t>All </a:t>
            </a:r>
            <a:r>
              <a:rPr lang="en-GB" sz="1600" dirty="0">
                <a:latin typeface="+mn-lt"/>
              </a:rPr>
              <a:t>course fees and materials covered</a:t>
            </a:r>
          </a:p>
          <a:p>
            <a:pPr marL="285750" indent="-285750">
              <a:buFont typeface="Arial" pitchFamily="34" charset="0"/>
              <a:buChar char="•"/>
            </a:pPr>
            <a:r>
              <a:rPr lang="en-GB" sz="1600" b="1" dirty="0">
                <a:latin typeface="+mn-lt"/>
              </a:rPr>
              <a:t>No student debt!</a:t>
            </a:r>
          </a:p>
          <a:p>
            <a:endParaRPr lang="en-GB" sz="1600" dirty="0" smtClean="0">
              <a:latin typeface="+mn-lt"/>
              <a:cs typeface="Arial" pitchFamily="34" charset="0"/>
            </a:endParaRPr>
          </a:p>
        </p:txBody>
      </p:sp>
      <p:pic>
        <p:nvPicPr>
          <p:cNvPr id="13" name="Content Placeholder 5" descr="GW270110-LOGICA  363.jpg"/>
          <p:cNvPicPr>
            <a:picLocks noChangeAspect="1"/>
          </p:cNvPicPr>
          <p:nvPr/>
        </p:nvPicPr>
        <p:blipFill>
          <a:blip r:embed="rId3" cstate="print"/>
          <a:srcRect l="22509" b="3691"/>
          <a:stretch>
            <a:fillRect/>
          </a:stretch>
        </p:blipFill>
        <p:spPr>
          <a:xfrm>
            <a:off x="822501" y="1297315"/>
            <a:ext cx="2431439" cy="2009774"/>
          </a:xfrm>
          <a:prstGeom prst="rect">
            <a:avLst/>
          </a:prstGeom>
        </p:spPr>
      </p:pic>
      <p:pic>
        <p:nvPicPr>
          <p:cNvPr id="16" name="Picture 2" descr="http://static.worldarchitecturenews.com/news_images/2169_1_Uni%20big.jpg"/>
          <p:cNvPicPr>
            <a:picLocks noChangeAspect="1" noChangeArrowheads="1"/>
          </p:cNvPicPr>
          <p:nvPr/>
        </p:nvPicPr>
        <p:blipFill>
          <a:blip r:embed="rId4" cstate="print"/>
          <a:srcRect/>
          <a:stretch>
            <a:fillRect/>
          </a:stretch>
        </p:blipFill>
        <p:spPr bwMode="auto">
          <a:xfrm>
            <a:off x="826189" y="2913873"/>
            <a:ext cx="2442468" cy="1844063"/>
          </a:xfrm>
          <a:prstGeom prst="rect">
            <a:avLst/>
          </a:prstGeom>
          <a:noFill/>
        </p:spPr>
      </p:pic>
      <p:pic>
        <p:nvPicPr>
          <p:cNvPr id="17" name="Picture 4" descr="DSC_0047-01"/>
          <p:cNvPicPr>
            <a:picLocks noChangeAspect="1" noChangeArrowheads="1"/>
          </p:cNvPicPr>
          <p:nvPr/>
        </p:nvPicPr>
        <p:blipFill>
          <a:blip r:embed="rId5" cstate="print"/>
          <a:srcRect/>
          <a:stretch>
            <a:fillRect/>
          </a:stretch>
        </p:blipFill>
        <p:spPr bwMode="auto">
          <a:xfrm>
            <a:off x="822162" y="4526288"/>
            <a:ext cx="2442200" cy="1720432"/>
          </a:xfrm>
          <a:prstGeom prst="rect">
            <a:avLst/>
          </a:prstGeom>
          <a:noFill/>
          <a:ln w="9525">
            <a:noFill/>
            <a:miter lim="800000"/>
            <a:headEnd/>
            <a:tailEnd/>
          </a:ln>
        </p:spPr>
      </p:pic>
      <p:sp>
        <p:nvSpPr>
          <p:cNvPr id="9" name="TextBox 8"/>
          <p:cNvSpPr txBox="1"/>
          <p:nvPr/>
        </p:nvSpPr>
        <p:spPr bwMode="auto">
          <a:xfrm>
            <a:off x="1073059" y="4465201"/>
            <a:ext cx="3805107" cy="553998"/>
          </a:xfrm>
          <a:prstGeom prst="rect">
            <a:avLst/>
          </a:prstGeom>
          <a:noFill/>
          <a:ln w="9525" algn="ctr">
            <a:noFill/>
            <a:miter lim="800000"/>
            <a:headEnd/>
            <a:tailEnd/>
          </a:ln>
          <a:effectLst/>
        </p:spPr>
        <p:txBody>
          <a:bodyPr wrap="square" lIns="0" tIns="0" rIns="0" bIns="0" rtlCol="0">
            <a:spAutoFit/>
          </a:bodyPr>
          <a:lstStyle/>
          <a:p>
            <a:r>
              <a:rPr lang="en-GB" b="1" dirty="0" smtClean="0">
                <a:solidFill>
                  <a:srgbClr val="E11937"/>
                </a:solidFill>
                <a:cs typeface="Arial" pitchFamily="34" charset="0"/>
              </a:rPr>
              <a:t>Get the best of </a:t>
            </a:r>
          </a:p>
          <a:p>
            <a:r>
              <a:rPr lang="en-GB" b="1" dirty="0" smtClean="0">
                <a:solidFill>
                  <a:srgbClr val="E11937"/>
                </a:solidFill>
                <a:cs typeface="Arial" pitchFamily="34" charset="0"/>
              </a:rPr>
              <a:t>both worlds</a:t>
            </a:r>
          </a:p>
        </p:txBody>
      </p:sp>
      <p:sp>
        <p:nvSpPr>
          <p:cNvPr id="10" name="Freeform 5" descr="&lt;LOGICA_QUOTE_LEFT&gt;"/>
          <p:cNvSpPr>
            <a:spLocks/>
          </p:cNvSpPr>
          <p:nvPr/>
        </p:nvSpPr>
        <p:spPr bwMode="gray">
          <a:xfrm>
            <a:off x="822162" y="4348597"/>
            <a:ext cx="325566" cy="940851"/>
          </a:xfrm>
          <a:custGeom>
            <a:avLst/>
            <a:gdLst/>
            <a:ahLst/>
            <a:cxnLst>
              <a:cxn ang="0">
                <a:pos x="0" y="0"/>
              </a:cxn>
              <a:cxn ang="0">
                <a:pos x="0" y="243"/>
              </a:cxn>
              <a:cxn ang="0">
                <a:pos x="132" y="378"/>
              </a:cxn>
              <a:cxn ang="0">
                <a:pos x="132" y="322"/>
              </a:cxn>
              <a:cxn ang="0">
                <a:pos x="58" y="244"/>
              </a:cxn>
              <a:cxn ang="0">
                <a:pos x="58" y="0"/>
              </a:cxn>
              <a:cxn ang="0">
                <a:pos x="0" y="0"/>
              </a:cxn>
            </a:cxnLst>
            <a:rect l="0" t="0" r="r" b="b"/>
            <a:pathLst>
              <a:path w="132" h="378">
                <a:moveTo>
                  <a:pt x="0" y="0"/>
                </a:moveTo>
                <a:cubicBezTo>
                  <a:pt x="0" y="243"/>
                  <a:pt x="0" y="243"/>
                  <a:pt x="0" y="243"/>
                </a:cubicBezTo>
                <a:cubicBezTo>
                  <a:pt x="0" y="316"/>
                  <a:pt x="59" y="376"/>
                  <a:pt x="132" y="378"/>
                </a:cubicBezTo>
                <a:cubicBezTo>
                  <a:pt x="132" y="322"/>
                  <a:pt x="132" y="322"/>
                  <a:pt x="132" y="322"/>
                </a:cubicBezTo>
                <a:cubicBezTo>
                  <a:pt x="88" y="317"/>
                  <a:pt x="58" y="286"/>
                  <a:pt x="58" y="244"/>
                </a:cubicBezTo>
                <a:cubicBezTo>
                  <a:pt x="58" y="0"/>
                  <a:pt x="58" y="0"/>
                  <a:pt x="58" y="0"/>
                </a:cubicBezTo>
                <a:cubicBezTo>
                  <a:pt x="0" y="0"/>
                  <a:pt x="0" y="0"/>
                  <a:pt x="0" y="0"/>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9" descr="&lt;LOGICA_QUOTE_LEFT&gt;"/>
          <p:cNvSpPr>
            <a:spLocks/>
          </p:cNvSpPr>
          <p:nvPr/>
        </p:nvSpPr>
        <p:spPr bwMode="gray">
          <a:xfrm>
            <a:off x="2975613" y="4283506"/>
            <a:ext cx="295591" cy="948859"/>
          </a:xfrm>
          <a:custGeom>
            <a:avLst/>
            <a:gdLst/>
            <a:ahLst/>
            <a:cxnLst>
              <a:cxn ang="0">
                <a:pos x="132" y="378"/>
              </a:cxn>
              <a:cxn ang="0">
                <a:pos x="132" y="134"/>
              </a:cxn>
              <a:cxn ang="0">
                <a:pos x="0" y="0"/>
              </a:cxn>
              <a:cxn ang="0">
                <a:pos x="0" y="55"/>
              </a:cxn>
              <a:cxn ang="0">
                <a:pos x="74" y="133"/>
              </a:cxn>
              <a:cxn ang="0">
                <a:pos x="74" y="378"/>
              </a:cxn>
              <a:cxn ang="0">
                <a:pos x="132" y="378"/>
              </a:cxn>
            </a:cxnLst>
            <a:rect l="0" t="0" r="r" b="b"/>
            <a:pathLst>
              <a:path w="132" h="378">
                <a:moveTo>
                  <a:pt x="132" y="378"/>
                </a:moveTo>
                <a:cubicBezTo>
                  <a:pt x="132" y="134"/>
                  <a:pt x="132" y="134"/>
                  <a:pt x="132" y="134"/>
                </a:cubicBezTo>
                <a:cubicBezTo>
                  <a:pt x="131" y="61"/>
                  <a:pt x="73" y="1"/>
                  <a:pt x="0" y="0"/>
                </a:cubicBezTo>
                <a:cubicBezTo>
                  <a:pt x="0" y="55"/>
                  <a:pt x="0" y="55"/>
                  <a:pt x="0" y="55"/>
                </a:cubicBezTo>
                <a:cubicBezTo>
                  <a:pt x="43" y="61"/>
                  <a:pt x="73" y="91"/>
                  <a:pt x="74" y="133"/>
                </a:cubicBezTo>
                <a:cubicBezTo>
                  <a:pt x="74" y="378"/>
                  <a:pt x="74" y="378"/>
                  <a:pt x="74" y="378"/>
                </a:cubicBezTo>
                <a:cubicBezTo>
                  <a:pt x="132" y="378"/>
                  <a:pt x="132" y="378"/>
                  <a:pt x="132" y="378"/>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5" descr="&lt;LOGICA_QUOTE_LEFT&gt;"/>
          <p:cNvSpPr>
            <a:spLocks/>
          </p:cNvSpPr>
          <p:nvPr/>
        </p:nvSpPr>
        <p:spPr bwMode="gray">
          <a:xfrm>
            <a:off x="826189" y="2443447"/>
            <a:ext cx="325566" cy="940851"/>
          </a:xfrm>
          <a:custGeom>
            <a:avLst/>
            <a:gdLst/>
            <a:ahLst/>
            <a:cxnLst>
              <a:cxn ang="0">
                <a:pos x="0" y="0"/>
              </a:cxn>
              <a:cxn ang="0">
                <a:pos x="0" y="243"/>
              </a:cxn>
              <a:cxn ang="0">
                <a:pos x="132" y="378"/>
              </a:cxn>
              <a:cxn ang="0">
                <a:pos x="132" y="322"/>
              </a:cxn>
              <a:cxn ang="0">
                <a:pos x="58" y="244"/>
              </a:cxn>
              <a:cxn ang="0">
                <a:pos x="58" y="0"/>
              </a:cxn>
              <a:cxn ang="0">
                <a:pos x="0" y="0"/>
              </a:cxn>
            </a:cxnLst>
            <a:rect l="0" t="0" r="r" b="b"/>
            <a:pathLst>
              <a:path w="132" h="378">
                <a:moveTo>
                  <a:pt x="0" y="0"/>
                </a:moveTo>
                <a:cubicBezTo>
                  <a:pt x="0" y="243"/>
                  <a:pt x="0" y="243"/>
                  <a:pt x="0" y="243"/>
                </a:cubicBezTo>
                <a:cubicBezTo>
                  <a:pt x="0" y="316"/>
                  <a:pt x="59" y="376"/>
                  <a:pt x="132" y="378"/>
                </a:cubicBezTo>
                <a:cubicBezTo>
                  <a:pt x="132" y="322"/>
                  <a:pt x="132" y="322"/>
                  <a:pt x="132" y="322"/>
                </a:cubicBezTo>
                <a:cubicBezTo>
                  <a:pt x="88" y="317"/>
                  <a:pt x="58" y="286"/>
                  <a:pt x="58" y="244"/>
                </a:cubicBezTo>
                <a:cubicBezTo>
                  <a:pt x="58" y="0"/>
                  <a:pt x="58" y="0"/>
                  <a:pt x="58" y="0"/>
                </a:cubicBezTo>
                <a:cubicBezTo>
                  <a:pt x="0" y="0"/>
                  <a:pt x="0" y="0"/>
                  <a:pt x="0" y="0"/>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9" descr="&lt;LOGICA_QUOTE_LEFT&gt;"/>
          <p:cNvSpPr>
            <a:spLocks/>
          </p:cNvSpPr>
          <p:nvPr/>
        </p:nvSpPr>
        <p:spPr bwMode="gray">
          <a:xfrm>
            <a:off x="2975613" y="2377749"/>
            <a:ext cx="295591" cy="948859"/>
          </a:xfrm>
          <a:custGeom>
            <a:avLst/>
            <a:gdLst/>
            <a:ahLst/>
            <a:cxnLst>
              <a:cxn ang="0">
                <a:pos x="132" y="378"/>
              </a:cxn>
              <a:cxn ang="0">
                <a:pos x="132" y="134"/>
              </a:cxn>
              <a:cxn ang="0">
                <a:pos x="0" y="0"/>
              </a:cxn>
              <a:cxn ang="0">
                <a:pos x="0" y="55"/>
              </a:cxn>
              <a:cxn ang="0">
                <a:pos x="74" y="133"/>
              </a:cxn>
              <a:cxn ang="0">
                <a:pos x="74" y="378"/>
              </a:cxn>
              <a:cxn ang="0">
                <a:pos x="132" y="378"/>
              </a:cxn>
            </a:cxnLst>
            <a:rect l="0" t="0" r="r" b="b"/>
            <a:pathLst>
              <a:path w="132" h="378">
                <a:moveTo>
                  <a:pt x="132" y="378"/>
                </a:moveTo>
                <a:cubicBezTo>
                  <a:pt x="132" y="134"/>
                  <a:pt x="132" y="134"/>
                  <a:pt x="132" y="134"/>
                </a:cubicBezTo>
                <a:cubicBezTo>
                  <a:pt x="131" y="61"/>
                  <a:pt x="73" y="1"/>
                  <a:pt x="0" y="0"/>
                </a:cubicBezTo>
                <a:cubicBezTo>
                  <a:pt x="0" y="55"/>
                  <a:pt x="0" y="55"/>
                  <a:pt x="0" y="55"/>
                </a:cubicBezTo>
                <a:cubicBezTo>
                  <a:pt x="43" y="61"/>
                  <a:pt x="73" y="91"/>
                  <a:pt x="74" y="133"/>
                </a:cubicBezTo>
                <a:cubicBezTo>
                  <a:pt x="74" y="378"/>
                  <a:pt x="74" y="378"/>
                  <a:pt x="74" y="378"/>
                </a:cubicBezTo>
                <a:cubicBezTo>
                  <a:pt x="132" y="378"/>
                  <a:pt x="132" y="378"/>
                  <a:pt x="132" y="378"/>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Box 19"/>
          <p:cNvSpPr txBox="1"/>
          <p:nvPr/>
        </p:nvSpPr>
        <p:spPr bwMode="auto">
          <a:xfrm>
            <a:off x="1073058" y="2713678"/>
            <a:ext cx="3805107" cy="276999"/>
          </a:xfrm>
          <a:prstGeom prst="rect">
            <a:avLst/>
          </a:prstGeom>
          <a:noFill/>
          <a:ln w="9525" algn="ctr">
            <a:noFill/>
            <a:miter lim="800000"/>
            <a:headEnd/>
            <a:tailEnd/>
          </a:ln>
          <a:effectLst/>
        </p:spPr>
        <p:txBody>
          <a:bodyPr wrap="square" lIns="0" tIns="0" rIns="0" bIns="0" rtlCol="0">
            <a:spAutoFit/>
          </a:bodyPr>
          <a:lstStyle/>
          <a:p>
            <a:r>
              <a:rPr lang="en-GB" b="1" dirty="0" smtClean="0">
                <a:solidFill>
                  <a:srgbClr val="E11937"/>
                </a:solidFill>
                <a:cs typeface="Arial" pitchFamily="34" charset="0"/>
              </a:rPr>
              <a:t>It all adds up</a:t>
            </a:r>
          </a:p>
        </p:txBody>
      </p:sp>
    </p:spTree>
    <p:extLst>
      <p:ext uri="{BB962C8B-B14F-4D97-AF65-F5344CB8AC3E}">
        <p14:creationId xmlns:p14="http://schemas.microsoft.com/office/powerpoint/2010/main" val="23692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457201" y="1321676"/>
            <a:ext cx="3932238" cy="4629871"/>
          </a:xfrm>
        </p:spPr>
        <p:txBody>
          <a:bodyPr/>
          <a:lstStyle/>
          <a:p>
            <a:pPr>
              <a:buFont typeface="Arial" pitchFamily="34" charset="0"/>
              <a:buChar char="•"/>
            </a:pPr>
            <a:r>
              <a:rPr lang="en-GB" dirty="0">
                <a:cs typeface="Arial" pitchFamily="34" charset="0"/>
              </a:rPr>
              <a:t>Computer Applications for Business</a:t>
            </a:r>
          </a:p>
          <a:p>
            <a:pPr>
              <a:buFont typeface="Arial" pitchFamily="34" charset="0"/>
              <a:buChar char="•"/>
            </a:pPr>
            <a:r>
              <a:rPr lang="en-GB" dirty="0">
                <a:cs typeface="Arial" pitchFamily="34" charset="0"/>
              </a:rPr>
              <a:t>Skills for Management</a:t>
            </a:r>
          </a:p>
          <a:p>
            <a:pPr>
              <a:buFont typeface="Arial" pitchFamily="34" charset="0"/>
              <a:buChar char="•"/>
            </a:pPr>
            <a:r>
              <a:rPr lang="en-GB" dirty="0">
                <a:cs typeface="Arial" pitchFamily="34" charset="0"/>
              </a:rPr>
              <a:t>Responsible Management</a:t>
            </a:r>
          </a:p>
          <a:p>
            <a:pPr>
              <a:buFont typeface="Arial" pitchFamily="34" charset="0"/>
              <a:buChar char="•"/>
            </a:pPr>
            <a:r>
              <a:rPr lang="en-GB" dirty="0">
                <a:cs typeface="Arial" pitchFamily="34" charset="0"/>
              </a:rPr>
              <a:t>Work Based Studies</a:t>
            </a:r>
          </a:p>
          <a:p>
            <a:pPr>
              <a:buFont typeface="Arial" pitchFamily="34" charset="0"/>
              <a:buChar char="•"/>
            </a:pPr>
            <a:r>
              <a:rPr lang="en-GB" dirty="0">
                <a:cs typeface="Arial" pitchFamily="34" charset="0"/>
              </a:rPr>
              <a:t>Managing Finance</a:t>
            </a:r>
          </a:p>
          <a:p>
            <a:pPr>
              <a:buFont typeface="Arial" pitchFamily="34" charset="0"/>
              <a:buChar char="•"/>
            </a:pPr>
            <a:r>
              <a:rPr lang="en-GB" dirty="0">
                <a:cs typeface="Arial" pitchFamily="34" charset="0"/>
              </a:rPr>
              <a:t>People &amp; Organisations</a:t>
            </a:r>
          </a:p>
          <a:p>
            <a:pPr>
              <a:buFont typeface="Arial" pitchFamily="34" charset="0"/>
              <a:buChar char="•"/>
            </a:pPr>
            <a:r>
              <a:rPr lang="en-GB" dirty="0">
                <a:cs typeface="Arial" pitchFamily="34" charset="0"/>
              </a:rPr>
              <a:t>Programming Concepts</a:t>
            </a:r>
          </a:p>
          <a:p>
            <a:pPr>
              <a:buFont typeface="Arial" pitchFamily="34" charset="0"/>
              <a:buChar char="•"/>
            </a:pPr>
            <a:r>
              <a:rPr lang="en-GB" dirty="0">
                <a:cs typeface="Arial" pitchFamily="34" charset="0"/>
              </a:rPr>
              <a:t>Core Processes in IT Delivery</a:t>
            </a:r>
          </a:p>
          <a:p>
            <a:pPr>
              <a:buFont typeface="Arial" pitchFamily="34" charset="0"/>
              <a:buChar char="•"/>
            </a:pPr>
            <a:r>
              <a:rPr lang="en-GB" dirty="0">
                <a:cs typeface="Arial" pitchFamily="34" charset="0"/>
              </a:rPr>
              <a:t>Computer Programming Skills</a:t>
            </a:r>
          </a:p>
          <a:p>
            <a:pPr>
              <a:buFont typeface="Arial" pitchFamily="34" charset="0"/>
              <a:buChar char="•"/>
            </a:pPr>
            <a:r>
              <a:rPr lang="en-GB" dirty="0">
                <a:cs typeface="Arial" pitchFamily="34" charset="0"/>
              </a:rPr>
              <a:t>Networking and the internet</a:t>
            </a:r>
          </a:p>
          <a:p>
            <a:pPr>
              <a:buFont typeface="Arial" pitchFamily="34" charset="0"/>
              <a:buChar char="•"/>
            </a:pPr>
            <a:r>
              <a:rPr lang="en-GB" dirty="0">
                <a:cs typeface="Arial" pitchFamily="34" charset="0"/>
              </a:rPr>
              <a:t>Development of IT</a:t>
            </a:r>
          </a:p>
          <a:p>
            <a:pPr>
              <a:buFont typeface="Arial" pitchFamily="34" charset="0"/>
              <a:buChar char="•"/>
            </a:pPr>
            <a:r>
              <a:rPr lang="en-GB" dirty="0">
                <a:cs typeface="Arial" pitchFamily="34" charset="0"/>
              </a:rPr>
              <a:t>Business Communications</a:t>
            </a:r>
          </a:p>
          <a:p>
            <a:pPr>
              <a:buFont typeface="Arial" pitchFamily="34" charset="0"/>
              <a:buChar char="•"/>
            </a:pPr>
            <a:r>
              <a:rPr lang="en-GB" dirty="0">
                <a:cs typeface="Arial" pitchFamily="34" charset="0"/>
              </a:rPr>
              <a:t>Management Research</a:t>
            </a:r>
          </a:p>
          <a:p>
            <a:endParaRPr lang="en-GB" dirty="0"/>
          </a:p>
        </p:txBody>
      </p:sp>
      <p:sp>
        <p:nvSpPr>
          <p:cNvPr id="37891" name="Title 7"/>
          <p:cNvSpPr>
            <a:spLocks noGrp="1"/>
          </p:cNvSpPr>
          <p:nvPr>
            <p:ph type="title"/>
          </p:nvPr>
        </p:nvSpPr>
        <p:spPr/>
        <p:txBody>
          <a:bodyPr/>
          <a:lstStyle/>
          <a:p>
            <a:pPr eaLnBrk="1" hangingPunct="1"/>
            <a:r>
              <a:rPr lang="en-GB" dirty="0" smtClean="0"/>
              <a:t>Modules: To name a few...</a:t>
            </a:r>
          </a:p>
        </p:txBody>
      </p:sp>
      <p:sp>
        <p:nvSpPr>
          <p:cNvPr id="3" name="Content Placeholder 2"/>
          <p:cNvSpPr>
            <a:spLocks noGrp="1"/>
          </p:cNvSpPr>
          <p:nvPr>
            <p:ph sz="quarter" idx="23"/>
          </p:nvPr>
        </p:nvSpPr>
        <p:spPr>
          <a:xfrm>
            <a:off x="4719088" y="1321675"/>
            <a:ext cx="3931200" cy="4629871"/>
          </a:xfrm>
        </p:spPr>
        <p:txBody>
          <a:bodyPr/>
          <a:lstStyle/>
          <a:p>
            <a:pPr marL="285750" indent="-285750">
              <a:buFont typeface="Arial" pitchFamily="34" charset="0"/>
              <a:buChar char="•"/>
            </a:pPr>
            <a:r>
              <a:rPr lang="en-GB" dirty="0" smtClean="0"/>
              <a:t>Managing Change</a:t>
            </a:r>
          </a:p>
          <a:p>
            <a:pPr marL="285750" indent="-285750">
              <a:buFont typeface="Arial" pitchFamily="34" charset="0"/>
              <a:buChar char="•"/>
            </a:pPr>
            <a:r>
              <a:rPr lang="en-GB" dirty="0" smtClean="0"/>
              <a:t>Projects, Processes and Systems</a:t>
            </a:r>
          </a:p>
          <a:p>
            <a:pPr marL="285750" indent="-285750">
              <a:buFont typeface="Arial" pitchFamily="34" charset="0"/>
              <a:buChar char="•"/>
            </a:pPr>
            <a:r>
              <a:rPr lang="en-GB" dirty="0" smtClean="0"/>
              <a:t>Leadership and Management</a:t>
            </a:r>
          </a:p>
          <a:p>
            <a:pPr marL="285750" indent="-285750">
              <a:buFont typeface="Arial" pitchFamily="34" charset="0"/>
              <a:buChar char="•"/>
            </a:pPr>
            <a:r>
              <a:rPr lang="en-GB" dirty="0" smtClean="0"/>
              <a:t>Strategic Development</a:t>
            </a:r>
          </a:p>
          <a:p>
            <a:pPr marL="285750" indent="-285750">
              <a:buFont typeface="Arial" pitchFamily="34" charset="0"/>
              <a:buChar char="•"/>
            </a:pPr>
            <a:r>
              <a:rPr lang="en-GB" dirty="0" smtClean="0"/>
              <a:t>Strategy in Action</a:t>
            </a:r>
          </a:p>
          <a:p>
            <a:pPr marL="285750" indent="-285750">
              <a:buFont typeface="Arial" pitchFamily="34" charset="0"/>
              <a:buChar char="•"/>
            </a:pPr>
            <a:r>
              <a:rPr lang="en-GB" dirty="0" smtClean="0"/>
              <a:t>Business Ethics</a:t>
            </a:r>
          </a:p>
          <a:p>
            <a:pPr marL="285750" indent="-285750">
              <a:buFont typeface="Arial" pitchFamily="34" charset="0"/>
              <a:buChar char="•"/>
            </a:pPr>
            <a:r>
              <a:rPr lang="en-GB" dirty="0" smtClean="0"/>
              <a:t>Building Marketing Relationships</a:t>
            </a:r>
          </a:p>
          <a:p>
            <a:pPr marL="285750" indent="-285750">
              <a:buFont typeface="Arial" pitchFamily="34" charset="0"/>
              <a:buChar char="•"/>
            </a:pPr>
            <a:r>
              <a:rPr lang="en-GB" dirty="0" smtClean="0"/>
              <a:t>HRM in Context</a:t>
            </a:r>
          </a:p>
          <a:p>
            <a:pPr marL="285750" indent="-285750">
              <a:buFont typeface="Arial" pitchFamily="34" charset="0"/>
              <a:buChar char="•"/>
            </a:pPr>
            <a:r>
              <a:rPr lang="en-GB" dirty="0" smtClean="0"/>
              <a:t>Financial Management</a:t>
            </a:r>
            <a:endParaRPr lang="en-GB" dirty="0"/>
          </a:p>
        </p:txBody>
      </p:sp>
      <p:sp>
        <p:nvSpPr>
          <p:cNvPr id="38916" name="Footer Placeholder 5"/>
          <p:cNvSpPr>
            <a:spLocks noGrp="1"/>
          </p:cNvSpPr>
          <p:nvPr>
            <p:ph type="ftr" sz="quarter" idx="4294967295"/>
          </p:nvPr>
        </p:nvSpPr>
        <p:spPr bwMode="auto">
          <a:xfrm>
            <a:off x="4254500" y="6419850"/>
            <a:ext cx="4889500" cy="163513"/>
          </a:xfrm>
          <a:prstGeom prst="rect">
            <a:avLst/>
          </a:prstGeom>
          <a:ln>
            <a:miter lim="800000"/>
            <a:headEnd/>
            <a:tailEnd/>
          </a:ln>
        </p:spPr>
        <p:txBody>
          <a:bodyPr vert="horz" numCol="1" compatLnSpc="1">
            <a:prstTxWarp prst="textNoShape">
              <a:avLst/>
            </a:prstTxWarp>
          </a:bodyPr>
          <a:lstStyle/>
          <a:p>
            <a:pPr fontAlgn="base">
              <a:spcBef>
                <a:spcPct val="0"/>
              </a:spcBef>
              <a:spcAft>
                <a:spcPct val="0"/>
              </a:spcAft>
              <a:defRPr/>
            </a:pPr>
            <a:r>
              <a:rPr lang="en-GB" smtClean="0"/>
              <a:t> </a:t>
            </a:r>
          </a:p>
        </p:txBody>
      </p:sp>
      <p:sp>
        <p:nvSpPr>
          <p:cNvPr id="37895" name="Text Box 16"/>
          <p:cNvSpPr txBox="1">
            <a:spLocks noChangeArrowheads="1"/>
          </p:cNvSpPr>
          <p:nvPr/>
        </p:nvSpPr>
        <p:spPr bwMode="auto">
          <a:xfrm>
            <a:off x="5370513" y="1600200"/>
            <a:ext cx="3279775" cy="457200"/>
          </a:xfrm>
          <a:prstGeom prst="rect">
            <a:avLst/>
          </a:prstGeom>
          <a:noFill/>
          <a:ln w="11176">
            <a:noFill/>
            <a:miter lim="800000"/>
            <a:headEnd/>
            <a:tailEnd/>
          </a:ln>
        </p:spPr>
        <p:txBody>
          <a:bodyPr>
            <a:spAutoFit/>
          </a:bodyPr>
          <a:lstStyle/>
          <a:p>
            <a:pPr>
              <a:spcBef>
                <a:spcPct val="50000"/>
              </a:spcBef>
            </a:pPr>
            <a:endParaRPr lang="en-US">
              <a:latin typeface="Verdana" pitchFamily="34" charset="0"/>
            </a:endParaRPr>
          </a:p>
        </p:txBody>
      </p:sp>
    </p:spTree>
    <p:extLst>
      <p:ext uri="{BB962C8B-B14F-4D97-AF65-F5344CB8AC3E}">
        <p14:creationId xmlns:p14="http://schemas.microsoft.com/office/powerpoint/2010/main" val="1399199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8"/>
          <p:cNvPicPr>
            <a:picLocks noChangeAspect="1"/>
          </p:cNvPicPr>
          <p:nvPr/>
        </p:nvPicPr>
        <p:blipFill>
          <a:blip r:embed="rId3" cstate="print"/>
          <a:srcRect/>
          <a:stretch>
            <a:fillRect/>
          </a:stretch>
        </p:blipFill>
        <p:spPr>
          <a:xfrm rot="20960773">
            <a:off x="3622545" y="1647477"/>
            <a:ext cx="5514703" cy="3311118"/>
          </a:xfrm>
          <a:prstGeom prst="rect">
            <a:avLst/>
          </a:prstGeom>
        </p:spPr>
      </p:pic>
      <p:sp>
        <p:nvSpPr>
          <p:cNvPr id="4" name="Title 3"/>
          <p:cNvSpPr>
            <a:spLocks noGrp="1"/>
          </p:cNvSpPr>
          <p:nvPr>
            <p:ph type="title"/>
          </p:nvPr>
        </p:nvSpPr>
        <p:spPr/>
        <p:txBody>
          <a:bodyPr/>
          <a:lstStyle/>
          <a:p>
            <a:r>
              <a:rPr lang="en-GB" dirty="0" smtClean="0"/>
              <a:t>Roles and progression</a:t>
            </a:r>
            <a:endParaRPr lang="en-GB" dirty="0"/>
          </a:p>
        </p:txBody>
      </p:sp>
      <p:sp>
        <p:nvSpPr>
          <p:cNvPr id="6" name="Content Placeholder 1"/>
          <p:cNvSpPr txBox="1">
            <a:spLocks/>
          </p:cNvSpPr>
          <p:nvPr/>
        </p:nvSpPr>
        <p:spPr>
          <a:xfrm>
            <a:off x="736600" y="1240684"/>
            <a:ext cx="5254814" cy="36861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Project Management Office</a:t>
            </a:r>
          </a:p>
          <a:p>
            <a:r>
              <a:rPr lang="en-GB" sz="1800" dirty="0" smtClean="0"/>
              <a:t>Testing</a:t>
            </a:r>
          </a:p>
          <a:p>
            <a:r>
              <a:rPr lang="en-GB" sz="1800" dirty="0" smtClean="0"/>
              <a:t>Resourcing</a:t>
            </a:r>
          </a:p>
          <a:p>
            <a:r>
              <a:rPr lang="en-GB" sz="1800" dirty="0" smtClean="0"/>
              <a:t>Analyst</a:t>
            </a:r>
          </a:p>
          <a:p>
            <a:r>
              <a:rPr lang="en-GB" sz="1800" dirty="0" smtClean="0"/>
              <a:t>Social Media</a:t>
            </a:r>
          </a:p>
          <a:p>
            <a:r>
              <a:rPr lang="en-GB" sz="1800" dirty="0" smtClean="0"/>
              <a:t>Recruitment</a:t>
            </a:r>
          </a:p>
          <a:p>
            <a:r>
              <a:rPr lang="en-GB" sz="1800" dirty="0" smtClean="0"/>
              <a:t>Project Support</a:t>
            </a:r>
          </a:p>
          <a:p>
            <a:r>
              <a:rPr lang="en-GB" sz="1800" dirty="0" smtClean="0"/>
              <a:t>Development</a:t>
            </a:r>
          </a:p>
          <a:p>
            <a:r>
              <a:rPr lang="en-GB" sz="1800" dirty="0" smtClean="0"/>
              <a:t>Consulting</a:t>
            </a:r>
          </a:p>
          <a:p>
            <a:r>
              <a:rPr lang="en-GB" sz="1800" dirty="0" smtClean="0"/>
              <a:t>Internal Communications</a:t>
            </a:r>
          </a:p>
          <a:p>
            <a:r>
              <a:rPr lang="en-GB" sz="1800" dirty="0" smtClean="0"/>
              <a:t>Bid Proposal</a:t>
            </a:r>
          </a:p>
          <a:p>
            <a:r>
              <a:rPr lang="en-GB" sz="1800" dirty="0" smtClean="0"/>
              <a:t>Junior Project Management</a:t>
            </a:r>
          </a:p>
          <a:p>
            <a:r>
              <a:rPr lang="en-GB" sz="1800" dirty="0" smtClean="0"/>
              <a:t>Team Leader</a:t>
            </a:r>
          </a:p>
          <a:p>
            <a:endParaRPr lang="en-GB" sz="1800" dirty="0"/>
          </a:p>
        </p:txBody>
      </p:sp>
      <p:sp>
        <p:nvSpPr>
          <p:cNvPr id="7" name="TextBox 6"/>
          <p:cNvSpPr txBox="1"/>
          <p:nvPr/>
        </p:nvSpPr>
        <p:spPr bwMode="auto">
          <a:xfrm>
            <a:off x="2142698" y="5796256"/>
            <a:ext cx="7469579" cy="430887"/>
          </a:xfrm>
          <a:prstGeom prst="rect">
            <a:avLst/>
          </a:prstGeom>
          <a:noFill/>
          <a:ln w="9525" algn="ctr">
            <a:noFill/>
            <a:miter lim="800000"/>
            <a:headEnd/>
            <a:tailEnd/>
          </a:ln>
          <a:effectLst/>
        </p:spPr>
        <p:txBody>
          <a:bodyPr wrap="square" lIns="0" tIns="0" rIns="0" bIns="0" rtlCol="0">
            <a:spAutoFit/>
          </a:bodyPr>
          <a:lstStyle/>
          <a:p>
            <a:r>
              <a:rPr lang="en-GB" sz="2800" b="1" dirty="0" smtClean="0">
                <a:solidFill>
                  <a:srgbClr val="FFC000"/>
                </a:solidFill>
                <a:cs typeface="Arial" pitchFamily="34" charset="0"/>
              </a:rPr>
              <a:t>YOU</a:t>
            </a:r>
            <a:r>
              <a:rPr lang="en-GB" sz="2800" dirty="0" smtClean="0">
                <a:cs typeface="Arial" pitchFamily="34" charset="0"/>
              </a:rPr>
              <a:t> can shape </a:t>
            </a:r>
            <a:r>
              <a:rPr lang="en-GB" sz="2800" b="1" dirty="0" smtClean="0">
                <a:solidFill>
                  <a:srgbClr val="FFC000"/>
                </a:solidFill>
                <a:cs typeface="Arial" pitchFamily="34" charset="0"/>
              </a:rPr>
              <a:t>YOUR</a:t>
            </a:r>
            <a:r>
              <a:rPr lang="en-GB" sz="2800" dirty="0" smtClean="0">
                <a:cs typeface="Arial" pitchFamily="34" charset="0"/>
              </a:rPr>
              <a:t> career</a:t>
            </a:r>
          </a:p>
        </p:txBody>
      </p:sp>
    </p:spTree>
    <p:extLst>
      <p:ext uri="{BB962C8B-B14F-4D97-AF65-F5344CB8AC3E}">
        <p14:creationId xmlns:p14="http://schemas.microsoft.com/office/powerpoint/2010/main" val="3937247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logicabranding.com/images/8b798f321cfdeb168d5e19b28eba6767/137/justice-scale_lowres.jpg"/>
          <p:cNvPicPr>
            <a:picLocks noChangeAspect="1" noChangeArrowheads="1"/>
          </p:cNvPicPr>
          <p:nvPr/>
        </p:nvPicPr>
        <p:blipFill rotWithShape="1">
          <a:blip r:embed="rId3">
            <a:extLst>
              <a:ext uri="{28A0092B-C50C-407E-A947-70E740481C1C}">
                <a14:useLocalDpi xmlns:a14="http://schemas.microsoft.com/office/drawing/2010/main" val="0"/>
              </a:ext>
            </a:extLst>
          </a:blip>
          <a:srcRect b="16450"/>
          <a:stretch/>
        </p:blipFill>
        <p:spPr bwMode="auto">
          <a:xfrm>
            <a:off x="2261305" y="2683822"/>
            <a:ext cx="4519504" cy="36100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7"/>
          </p:nvPr>
        </p:nvSpPr>
        <p:spPr>
          <a:xfrm>
            <a:off x="485319" y="1401633"/>
            <a:ext cx="3932238" cy="4629871"/>
          </a:xfrm>
          <a:noFill/>
          <a:ln>
            <a:noFill/>
          </a:ln>
        </p:spPr>
        <p:style>
          <a:lnRef idx="2">
            <a:schemeClr val="dk1"/>
          </a:lnRef>
          <a:fillRef idx="1">
            <a:schemeClr val="lt1"/>
          </a:fillRef>
          <a:effectRef idx="0">
            <a:schemeClr val="dk1"/>
          </a:effectRef>
          <a:fontRef idx="minor">
            <a:schemeClr val="dk1"/>
          </a:fontRef>
        </p:style>
        <p:txBody>
          <a:bodyPr/>
          <a:lstStyle/>
          <a:p>
            <a:r>
              <a:rPr lang="en-GB" sz="1800" b="1" dirty="0" smtClean="0"/>
              <a:t>Sponsored Degree Graduates</a:t>
            </a:r>
          </a:p>
          <a:p>
            <a:endParaRPr lang="en-GB" sz="1800" b="1" dirty="0" smtClean="0"/>
          </a:p>
          <a:p>
            <a:pPr>
              <a:buFont typeface="Arial" pitchFamily="34" charset="0"/>
              <a:buChar char="•"/>
            </a:pPr>
            <a:r>
              <a:rPr lang="en-GB" sz="1800" dirty="0" smtClean="0"/>
              <a:t>No tuition fee debt</a:t>
            </a:r>
          </a:p>
          <a:p>
            <a:pPr>
              <a:buFont typeface="Arial" pitchFamily="34" charset="0"/>
              <a:buChar char="•"/>
            </a:pPr>
            <a:r>
              <a:rPr lang="en-GB" sz="1800" dirty="0" smtClean="0"/>
              <a:t>Full time job with Logica</a:t>
            </a:r>
          </a:p>
          <a:p>
            <a:pPr>
              <a:buFont typeface="Arial" pitchFamily="34" charset="0"/>
              <a:buChar char="•"/>
            </a:pPr>
            <a:r>
              <a:rPr lang="en-GB" sz="1800" dirty="0" smtClean="0"/>
              <a:t>Three years commercial work experience</a:t>
            </a:r>
          </a:p>
          <a:p>
            <a:pPr>
              <a:buFont typeface="Arial" pitchFamily="34" charset="0"/>
              <a:buChar char="•"/>
            </a:pPr>
            <a:r>
              <a:rPr lang="en-GB" sz="1800" dirty="0" smtClean="0"/>
              <a:t>Developed and tailored career</a:t>
            </a:r>
          </a:p>
          <a:p>
            <a:pPr>
              <a:buFont typeface="Arial" pitchFamily="34" charset="0"/>
              <a:buChar char="•"/>
            </a:pPr>
            <a:r>
              <a:rPr lang="en-GB" sz="1800" dirty="0" smtClean="0"/>
              <a:t>Higher salary</a:t>
            </a:r>
          </a:p>
          <a:p>
            <a:pPr>
              <a:buFont typeface="Arial" pitchFamily="34" charset="0"/>
              <a:buChar char="•"/>
            </a:pPr>
            <a:endParaRPr lang="en-GB" sz="1800" dirty="0"/>
          </a:p>
        </p:txBody>
      </p:sp>
      <p:sp>
        <p:nvSpPr>
          <p:cNvPr id="6" name="Title 5"/>
          <p:cNvSpPr>
            <a:spLocks noGrp="1"/>
          </p:cNvSpPr>
          <p:nvPr>
            <p:ph type="title"/>
          </p:nvPr>
        </p:nvSpPr>
        <p:spPr/>
        <p:txBody>
          <a:bodyPr/>
          <a:lstStyle/>
          <a:p>
            <a:r>
              <a:rPr lang="en-GB" dirty="0" smtClean="0"/>
              <a:t>Three years time...</a:t>
            </a:r>
            <a:endParaRPr lang="en-GB" dirty="0"/>
          </a:p>
        </p:txBody>
      </p:sp>
      <p:sp>
        <p:nvSpPr>
          <p:cNvPr id="8" name="Content Placeholder 7"/>
          <p:cNvSpPr>
            <a:spLocks noGrp="1"/>
          </p:cNvSpPr>
          <p:nvPr>
            <p:ph sz="quarter" idx="23"/>
          </p:nvPr>
        </p:nvSpPr>
        <p:spPr>
          <a:xfrm>
            <a:off x="4755387" y="1378227"/>
            <a:ext cx="3931200" cy="4629871"/>
          </a:xfrm>
          <a:noFill/>
          <a:ln>
            <a:noFill/>
          </a:ln>
        </p:spPr>
        <p:style>
          <a:lnRef idx="2">
            <a:schemeClr val="dk1"/>
          </a:lnRef>
          <a:fillRef idx="1">
            <a:schemeClr val="lt1"/>
          </a:fillRef>
          <a:effectRef idx="0">
            <a:schemeClr val="dk1"/>
          </a:effectRef>
          <a:fontRef idx="minor">
            <a:schemeClr val="dk1"/>
          </a:fontRef>
        </p:style>
        <p:txBody>
          <a:bodyPr/>
          <a:lstStyle/>
          <a:p>
            <a:r>
              <a:rPr lang="en-GB" sz="1800" dirty="0" smtClean="0"/>
              <a:t>     ‘</a:t>
            </a:r>
            <a:r>
              <a:rPr lang="en-GB" sz="1800" b="1" dirty="0" smtClean="0"/>
              <a:t>Normal’ Graduates</a:t>
            </a:r>
          </a:p>
          <a:p>
            <a:pPr algn="r"/>
            <a:endParaRPr lang="en-GB" sz="1800" b="1" dirty="0" smtClean="0"/>
          </a:p>
          <a:p>
            <a:pPr algn="r">
              <a:buFont typeface="Arial" pitchFamily="34" charset="0"/>
              <a:buChar char="•"/>
            </a:pPr>
            <a:r>
              <a:rPr lang="en-GB" sz="1800" dirty="0" smtClean="0"/>
              <a:t>Lots of student debt!</a:t>
            </a:r>
          </a:p>
          <a:p>
            <a:pPr algn="r">
              <a:buFont typeface="Arial" pitchFamily="34" charset="0"/>
              <a:buChar char="•"/>
            </a:pPr>
            <a:r>
              <a:rPr lang="en-GB" sz="1800" dirty="0" smtClean="0"/>
              <a:t>Stress of looking for a job</a:t>
            </a:r>
          </a:p>
          <a:p>
            <a:pPr algn="r">
              <a:buFont typeface="Arial" pitchFamily="34" charset="0"/>
              <a:buChar char="•"/>
            </a:pPr>
            <a:r>
              <a:rPr lang="en-GB" sz="1800" dirty="0" smtClean="0"/>
              <a:t>Little (if any) commercial work experience</a:t>
            </a:r>
          </a:p>
          <a:p>
            <a:pPr algn="r">
              <a:buFont typeface="Arial" pitchFamily="34" charset="0"/>
              <a:buChar char="•"/>
            </a:pPr>
            <a:r>
              <a:rPr lang="en-GB" sz="1800" dirty="0" smtClean="0"/>
              <a:t>Career on hold</a:t>
            </a:r>
          </a:p>
          <a:p>
            <a:pPr algn="r">
              <a:buFont typeface="Arial" pitchFamily="34" charset="0"/>
              <a:buChar char="•"/>
            </a:pPr>
            <a:r>
              <a:rPr lang="en-GB" sz="1800" dirty="0" smtClean="0"/>
              <a:t>Lower salary</a:t>
            </a:r>
          </a:p>
          <a:p>
            <a:pPr algn="r">
              <a:buFont typeface="Arial" pitchFamily="34" charset="0"/>
              <a:buChar char="•"/>
            </a:pPr>
            <a:endParaRPr lang="en-GB" sz="1800" dirty="0"/>
          </a:p>
        </p:txBody>
      </p:sp>
      <p:sp>
        <p:nvSpPr>
          <p:cNvPr id="3" name="Slide Number Placeholder 2"/>
          <p:cNvSpPr>
            <a:spLocks noGrp="1"/>
          </p:cNvSpPr>
          <p:nvPr>
            <p:ph type="sldNum" sz="quarter" idx="4294967295"/>
          </p:nvPr>
        </p:nvSpPr>
        <p:spPr>
          <a:xfrm>
            <a:off x="7941732" y="6419850"/>
            <a:ext cx="778457" cy="163513"/>
          </a:xfrm>
          <a:prstGeom prst="rect">
            <a:avLst/>
          </a:prstGeom>
        </p:spPr>
        <p:txBody>
          <a:bodyPr/>
          <a:lstStyle/>
          <a:p>
            <a:r>
              <a:rPr lang="en-GB" smtClean="0"/>
              <a:t>No. </a:t>
            </a:r>
            <a:fld id="{525A3C56-E491-49B2-93F3-63532DF516BC}" type="slidenum">
              <a:rPr lang="en-GB" smtClean="0"/>
              <a:pPr/>
              <a:t>14</a:t>
            </a:fld>
            <a:endParaRPr lang="en-GB" dirty="0"/>
          </a:p>
        </p:txBody>
      </p:sp>
      <p:sp>
        <p:nvSpPr>
          <p:cNvPr id="9" name="Rectangle 8"/>
          <p:cNvSpPr/>
          <p:nvPr/>
        </p:nvSpPr>
        <p:spPr>
          <a:xfrm>
            <a:off x="3976626" y="1153837"/>
            <a:ext cx="1393464" cy="830997"/>
          </a:xfrm>
          <a:prstGeom prst="rect">
            <a:avLst/>
          </a:prstGeom>
          <a:noFill/>
        </p:spPr>
        <p:txBody>
          <a:bodyPr wrap="square" lIns="91440" tIns="45720" rIns="91440" bIns="45720">
            <a:spAutoFit/>
          </a:bodyPr>
          <a:lstStyle/>
          <a:p>
            <a:pPr algn="ctr"/>
            <a:r>
              <a:rPr lang="en-US" sz="4800" b="1" cap="none" spc="0" dirty="0" smtClean="0">
                <a:ln w="18000">
                  <a:solidFill>
                    <a:srgbClr val="000000"/>
                  </a:solidFill>
                  <a:prstDash val="solid"/>
                  <a:miter lim="800000"/>
                </a:ln>
                <a:solidFill>
                  <a:srgbClr val="FBEF05"/>
                </a:solidFill>
                <a:effectLst>
                  <a:outerShdw blurRad="25500" dist="23000" dir="7020000" algn="tl">
                    <a:srgbClr val="000000">
                      <a:alpha val="50000"/>
                    </a:srgbClr>
                  </a:outerShdw>
                </a:effectLst>
              </a:rPr>
              <a:t>VS</a:t>
            </a:r>
            <a:endParaRPr lang="en-US" sz="4800" b="1" cap="none" spc="0" dirty="0">
              <a:ln w="18000">
                <a:solidFill>
                  <a:srgbClr val="000000"/>
                </a:solidFill>
                <a:prstDash val="solid"/>
                <a:miter lim="800000"/>
              </a:ln>
              <a:solidFill>
                <a:srgbClr val="FBEF05"/>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645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 calcmode="lin" valueType="num">
                                      <p:cBhvr additive="base">
                                        <p:cTn id="4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 calcmode="lin" valueType="num">
                                      <p:cBhvr additive="base">
                                        <p:cTn id="4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anim calcmode="lin" valueType="num">
                                      <p:cBhvr additive="base">
                                        <p:cTn id="5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logicabranding.com/images/8b798f321cfdeb168d5e19b28eba6767/255/hen-and-chicks_lowres.jpg"/>
          <p:cNvPicPr>
            <a:picLocks noChangeAspect="1" noChangeArrowheads="1"/>
          </p:cNvPicPr>
          <p:nvPr/>
        </p:nvPicPr>
        <p:blipFill rotWithShape="1">
          <a:blip r:embed="rId3">
            <a:extLst>
              <a:ext uri="{28A0092B-C50C-407E-A947-70E740481C1C}">
                <a14:useLocalDpi xmlns:a14="http://schemas.microsoft.com/office/drawing/2010/main" val="0"/>
              </a:ext>
            </a:extLst>
          </a:blip>
          <a:srcRect t="33575" b="2561"/>
          <a:stretch/>
        </p:blipFill>
        <p:spPr bwMode="auto">
          <a:xfrm flipH="1">
            <a:off x="605642" y="2523671"/>
            <a:ext cx="8123690" cy="375837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7"/>
          </p:nvPr>
        </p:nvSpPr>
        <p:spPr>
          <a:xfrm>
            <a:off x="514020" y="1364673"/>
            <a:ext cx="8215312" cy="4630882"/>
          </a:xfrm>
        </p:spPr>
        <p:txBody>
          <a:bodyPr/>
          <a:lstStyle/>
          <a:p>
            <a:pPr marL="215900" lvl="1" indent="-215900">
              <a:lnSpc>
                <a:spcPct val="150000"/>
              </a:lnSpc>
              <a:spcBef>
                <a:spcPts val="500"/>
              </a:spcBef>
            </a:pPr>
            <a:r>
              <a:rPr lang="en-GB" dirty="0" smtClean="0">
                <a:latin typeface="Verdana" pitchFamily="34" charset="0"/>
              </a:rPr>
              <a:t>Good grades: 300 UCAS points A-Levels (or equivalent) and at least 5 A*-C GCSEs (including Maths and English)</a:t>
            </a:r>
          </a:p>
          <a:p>
            <a:pPr marL="215900" lvl="1" indent="-215900">
              <a:lnSpc>
                <a:spcPct val="150000"/>
              </a:lnSpc>
              <a:spcBef>
                <a:spcPts val="500"/>
              </a:spcBef>
            </a:pPr>
            <a:r>
              <a:rPr lang="en-GB" dirty="0" smtClean="0">
                <a:latin typeface="Verdana" pitchFamily="34" charset="0"/>
              </a:rPr>
              <a:t>Hard work</a:t>
            </a:r>
          </a:p>
          <a:p>
            <a:pPr marL="215900" lvl="1" indent="-215900">
              <a:lnSpc>
                <a:spcPct val="150000"/>
              </a:lnSpc>
              <a:spcBef>
                <a:spcPts val="500"/>
              </a:spcBef>
            </a:pPr>
            <a:r>
              <a:rPr lang="en-GB" dirty="0" smtClean="0">
                <a:latin typeface="Verdana" pitchFamily="34" charset="0"/>
              </a:rPr>
              <a:t>Genuine long-term interest in our industry</a:t>
            </a:r>
          </a:p>
          <a:p>
            <a:pPr marL="215900" lvl="1" indent="-215900">
              <a:lnSpc>
                <a:spcPct val="150000"/>
              </a:lnSpc>
              <a:spcBef>
                <a:spcPts val="500"/>
              </a:spcBef>
            </a:pPr>
            <a:r>
              <a:rPr lang="en-GB" dirty="0" smtClean="0">
                <a:latin typeface="Verdana" pitchFamily="34" charset="0"/>
              </a:rPr>
              <a:t>Good communication skills</a:t>
            </a:r>
          </a:p>
          <a:p>
            <a:endParaRPr lang="en-GB" dirty="0"/>
          </a:p>
        </p:txBody>
      </p:sp>
      <p:sp>
        <p:nvSpPr>
          <p:cNvPr id="5" name="Slide Number Placeholder 4"/>
          <p:cNvSpPr>
            <a:spLocks noGrp="1"/>
          </p:cNvSpPr>
          <p:nvPr>
            <p:ph type="sldNum" sz="quarter" idx="4294967295"/>
          </p:nvPr>
        </p:nvSpPr>
        <p:spPr>
          <a:xfrm>
            <a:off x="7941732" y="6419850"/>
            <a:ext cx="778457" cy="163513"/>
          </a:xfrm>
          <a:prstGeom prst="rect">
            <a:avLst/>
          </a:prstGeom>
        </p:spPr>
        <p:txBody>
          <a:bodyPr/>
          <a:lstStyle/>
          <a:p>
            <a:r>
              <a:rPr lang="en-GB" smtClean="0"/>
              <a:t>No. </a:t>
            </a:r>
            <a:fld id="{525A3C56-E491-49B2-93F3-63532DF516BC}" type="slidenum">
              <a:rPr lang="en-GB" smtClean="0"/>
              <a:pPr/>
              <a:t>15</a:t>
            </a:fld>
            <a:endParaRPr lang="en-GB" dirty="0"/>
          </a:p>
        </p:txBody>
      </p:sp>
      <p:sp>
        <p:nvSpPr>
          <p:cNvPr id="3" name="Title 2"/>
          <p:cNvSpPr>
            <a:spLocks noGrp="1"/>
          </p:cNvSpPr>
          <p:nvPr>
            <p:ph type="title"/>
          </p:nvPr>
        </p:nvSpPr>
        <p:spPr/>
        <p:txBody>
          <a:bodyPr/>
          <a:lstStyle/>
          <a:p>
            <a:r>
              <a:rPr lang="en-GB" dirty="0" smtClean="0"/>
              <a:t>What do we need from you?</a:t>
            </a:r>
            <a:endParaRPr lang="en-GB" dirty="0"/>
          </a:p>
        </p:txBody>
      </p:sp>
      <p:sp>
        <p:nvSpPr>
          <p:cNvPr id="7" name="TextBox 6"/>
          <p:cNvSpPr txBox="1"/>
          <p:nvPr/>
        </p:nvSpPr>
        <p:spPr bwMode="auto">
          <a:xfrm>
            <a:off x="803464" y="3768164"/>
            <a:ext cx="3574472" cy="738664"/>
          </a:xfrm>
          <a:prstGeom prst="rect">
            <a:avLst/>
          </a:prstGeom>
          <a:noFill/>
          <a:ln w="9525" algn="ctr">
            <a:noFill/>
            <a:miter lim="800000"/>
            <a:headEnd/>
            <a:tailEnd/>
          </a:ln>
          <a:effectLst/>
        </p:spPr>
        <p:txBody>
          <a:bodyPr wrap="square" lIns="0" tIns="0" rIns="0" bIns="0" rtlCol="0">
            <a:spAutoFit/>
          </a:bodyPr>
          <a:lstStyle/>
          <a:p>
            <a:r>
              <a:rPr lang="en-GB" sz="1600" dirty="0" smtClean="0">
                <a:latin typeface="+mn-lt"/>
                <a:cs typeface="Arial" pitchFamily="34" charset="0"/>
              </a:rPr>
              <a:t>30-40 Vacancies to start September 2013.</a:t>
            </a:r>
          </a:p>
          <a:p>
            <a:r>
              <a:rPr lang="en-GB" sz="1600" dirty="0" smtClean="0">
                <a:latin typeface="+mn-lt"/>
                <a:cs typeface="Arial" pitchFamily="34" charset="0"/>
              </a:rPr>
              <a:t>Independent to UCAS</a:t>
            </a:r>
          </a:p>
        </p:txBody>
      </p:sp>
      <p:sp>
        <p:nvSpPr>
          <p:cNvPr id="8" name="Freeform 5" descr="&lt;LOGICA_QUOTE_LEFT&gt;"/>
          <p:cNvSpPr>
            <a:spLocks/>
          </p:cNvSpPr>
          <p:nvPr/>
        </p:nvSpPr>
        <p:spPr bwMode="gray">
          <a:xfrm>
            <a:off x="488487" y="3768164"/>
            <a:ext cx="314977" cy="890276"/>
          </a:xfrm>
          <a:custGeom>
            <a:avLst/>
            <a:gdLst/>
            <a:ahLst/>
            <a:cxnLst>
              <a:cxn ang="0">
                <a:pos x="0" y="0"/>
              </a:cxn>
              <a:cxn ang="0">
                <a:pos x="0" y="243"/>
              </a:cxn>
              <a:cxn ang="0">
                <a:pos x="132" y="378"/>
              </a:cxn>
              <a:cxn ang="0">
                <a:pos x="132" y="322"/>
              </a:cxn>
              <a:cxn ang="0">
                <a:pos x="58" y="244"/>
              </a:cxn>
              <a:cxn ang="0">
                <a:pos x="58" y="0"/>
              </a:cxn>
              <a:cxn ang="0">
                <a:pos x="0" y="0"/>
              </a:cxn>
            </a:cxnLst>
            <a:rect l="0" t="0" r="r" b="b"/>
            <a:pathLst>
              <a:path w="132" h="378">
                <a:moveTo>
                  <a:pt x="0" y="0"/>
                </a:moveTo>
                <a:cubicBezTo>
                  <a:pt x="0" y="243"/>
                  <a:pt x="0" y="243"/>
                  <a:pt x="0" y="243"/>
                </a:cubicBezTo>
                <a:cubicBezTo>
                  <a:pt x="0" y="316"/>
                  <a:pt x="59" y="376"/>
                  <a:pt x="132" y="378"/>
                </a:cubicBezTo>
                <a:cubicBezTo>
                  <a:pt x="132" y="322"/>
                  <a:pt x="132" y="322"/>
                  <a:pt x="132" y="322"/>
                </a:cubicBezTo>
                <a:cubicBezTo>
                  <a:pt x="88" y="317"/>
                  <a:pt x="58" y="286"/>
                  <a:pt x="58" y="244"/>
                </a:cubicBezTo>
                <a:cubicBezTo>
                  <a:pt x="58" y="0"/>
                  <a:pt x="58" y="0"/>
                  <a:pt x="58" y="0"/>
                </a:cubicBezTo>
                <a:cubicBezTo>
                  <a:pt x="0" y="0"/>
                  <a:pt x="0" y="0"/>
                  <a:pt x="0" y="0"/>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9" descr="&lt;LOGICA_QUOTE_LEFT&gt;"/>
          <p:cNvSpPr>
            <a:spLocks/>
          </p:cNvSpPr>
          <p:nvPr/>
        </p:nvSpPr>
        <p:spPr bwMode="gray">
          <a:xfrm>
            <a:off x="3390811" y="3688569"/>
            <a:ext cx="285977" cy="897854"/>
          </a:xfrm>
          <a:custGeom>
            <a:avLst/>
            <a:gdLst/>
            <a:ahLst/>
            <a:cxnLst>
              <a:cxn ang="0">
                <a:pos x="132" y="378"/>
              </a:cxn>
              <a:cxn ang="0">
                <a:pos x="132" y="134"/>
              </a:cxn>
              <a:cxn ang="0">
                <a:pos x="0" y="0"/>
              </a:cxn>
              <a:cxn ang="0">
                <a:pos x="0" y="55"/>
              </a:cxn>
              <a:cxn ang="0">
                <a:pos x="74" y="133"/>
              </a:cxn>
              <a:cxn ang="0">
                <a:pos x="74" y="378"/>
              </a:cxn>
              <a:cxn ang="0">
                <a:pos x="132" y="378"/>
              </a:cxn>
            </a:cxnLst>
            <a:rect l="0" t="0" r="r" b="b"/>
            <a:pathLst>
              <a:path w="132" h="378">
                <a:moveTo>
                  <a:pt x="132" y="378"/>
                </a:moveTo>
                <a:cubicBezTo>
                  <a:pt x="132" y="134"/>
                  <a:pt x="132" y="134"/>
                  <a:pt x="132" y="134"/>
                </a:cubicBezTo>
                <a:cubicBezTo>
                  <a:pt x="131" y="61"/>
                  <a:pt x="73" y="1"/>
                  <a:pt x="0" y="0"/>
                </a:cubicBezTo>
                <a:cubicBezTo>
                  <a:pt x="0" y="55"/>
                  <a:pt x="0" y="55"/>
                  <a:pt x="0" y="55"/>
                </a:cubicBezTo>
                <a:cubicBezTo>
                  <a:pt x="43" y="61"/>
                  <a:pt x="73" y="91"/>
                  <a:pt x="74" y="133"/>
                </a:cubicBezTo>
                <a:cubicBezTo>
                  <a:pt x="74" y="378"/>
                  <a:pt x="74" y="378"/>
                  <a:pt x="74" y="378"/>
                </a:cubicBezTo>
                <a:cubicBezTo>
                  <a:pt x="132" y="378"/>
                  <a:pt x="132" y="378"/>
                  <a:pt x="132" y="378"/>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191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eyboard-and-mouse_medres lowres.jpg"/>
          <p:cNvPicPr>
            <a:picLocks noChangeAspect="1"/>
          </p:cNvPicPr>
          <p:nvPr/>
        </p:nvPicPr>
        <p:blipFill>
          <a:blip r:embed="rId3" cstate="print"/>
          <a:srcRect/>
          <a:stretch>
            <a:fillRect/>
          </a:stretch>
        </p:blipFill>
        <p:spPr>
          <a:xfrm>
            <a:off x="-20184" y="3443845"/>
            <a:ext cx="9164184" cy="2898551"/>
          </a:xfrm>
          <a:prstGeom prst="rect">
            <a:avLst/>
          </a:prstGeom>
        </p:spPr>
      </p:pic>
      <p:sp>
        <p:nvSpPr>
          <p:cNvPr id="8" name="Content Placeholder 7"/>
          <p:cNvSpPr>
            <a:spLocks noGrp="1"/>
          </p:cNvSpPr>
          <p:nvPr>
            <p:ph sz="quarter" idx="17"/>
          </p:nvPr>
        </p:nvSpPr>
        <p:spPr>
          <a:xfrm>
            <a:off x="3104866" y="1566376"/>
            <a:ext cx="3173104" cy="1272358"/>
          </a:xfrm>
        </p:spPr>
        <p:txBody>
          <a:bodyPr/>
          <a:lstStyle/>
          <a:p>
            <a:pPr marL="215900" lvl="1" indent="-215900" algn="ctr">
              <a:lnSpc>
                <a:spcPct val="150000"/>
              </a:lnSpc>
              <a:buNone/>
            </a:pPr>
            <a:r>
              <a:rPr lang="en-GB" dirty="0" smtClean="0"/>
              <a:t>Online Application Form </a:t>
            </a:r>
          </a:p>
          <a:p>
            <a:pPr marL="215900" lvl="1" indent="-215900" algn="ctr">
              <a:lnSpc>
                <a:spcPct val="150000"/>
              </a:lnSpc>
              <a:buNone/>
            </a:pPr>
            <a:r>
              <a:rPr lang="en-GB" b="1" dirty="0" smtClean="0"/>
              <a:t>(Open Now)</a:t>
            </a:r>
          </a:p>
          <a:p>
            <a:pPr algn="ctr"/>
            <a:endParaRPr lang="en-GB" dirty="0" smtClean="0"/>
          </a:p>
          <a:p>
            <a:pPr algn="ctr"/>
            <a:endParaRPr lang="en-GB" dirty="0"/>
          </a:p>
        </p:txBody>
      </p:sp>
      <p:sp>
        <p:nvSpPr>
          <p:cNvPr id="5" name="Slide Number Placeholder 4"/>
          <p:cNvSpPr>
            <a:spLocks noGrp="1"/>
          </p:cNvSpPr>
          <p:nvPr>
            <p:ph type="sldNum" sz="quarter" idx="4294967295"/>
          </p:nvPr>
        </p:nvSpPr>
        <p:spPr>
          <a:xfrm>
            <a:off x="7941732" y="6419850"/>
            <a:ext cx="778457" cy="163513"/>
          </a:xfrm>
          <a:prstGeom prst="rect">
            <a:avLst/>
          </a:prstGeom>
        </p:spPr>
        <p:txBody>
          <a:bodyPr/>
          <a:lstStyle/>
          <a:p>
            <a:r>
              <a:rPr lang="en-GB" smtClean="0"/>
              <a:t>No. </a:t>
            </a:r>
            <a:fld id="{525A3C56-E491-49B2-93F3-63532DF516BC}" type="slidenum">
              <a:rPr lang="en-GB" smtClean="0"/>
              <a:pPr/>
              <a:t>16</a:t>
            </a:fld>
            <a:endParaRPr lang="en-GB" dirty="0"/>
          </a:p>
        </p:txBody>
      </p:sp>
      <p:sp>
        <p:nvSpPr>
          <p:cNvPr id="7" name="Title 6"/>
          <p:cNvSpPr>
            <a:spLocks noGrp="1"/>
          </p:cNvSpPr>
          <p:nvPr>
            <p:ph type="title"/>
          </p:nvPr>
        </p:nvSpPr>
        <p:spPr/>
        <p:txBody>
          <a:bodyPr/>
          <a:lstStyle/>
          <a:p>
            <a:r>
              <a:rPr lang="en-GB" dirty="0" smtClean="0"/>
              <a:t>How do I apply?</a:t>
            </a:r>
            <a:endParaRPr lang="en-GB" dirty="0"/>
          </a:p>
        </p:txBody>
      </p:sp>
      <p:sp>
        <p:nvSpPr>
          <p:cNvPr id="10" name="Freeform 5" descr="&lt;LOGICA_QUOTE_LEFT&gt;"/>
          <p:cNvSpPr>
            <a:spLocks/>
          </p:cNvSpPr>
          <p:nvPr/>
        </p:nvSpPr>
        <p:spPr bwMode="gray">
          <a:xfrm>
            <a:off x="2910693" y="1333049"/>
            <a:ext cx="527050" cy="1504950"/>
          </a:xfrm>
          <a:custGeom>
            <a:avLst/>
            <a:gdLst>
              <a:gd name="T0" fmla="*/ 0 w 132"/>
              <a:gd name="T1" fmla="*/ 0 h 378"/>
              <a:gd name="T2" fmla="*/ 0 w 132"/>
              <a:gd name="T3" fmla="*/ 2147483647 h 378"/>
              <a:gd name="T4" fmla="*/ 2147483647 w 132"/>
              <a:gd name="T5" fmla="*/ 2147483647 h 378"/>
              <a:gd name="T6" fmla="*/ 2147483647 w 132"/>
              <a:gd name="T7" fmla="*/ 2147483647 h 378"/>
              <a:gd name="T8" fmla="*/ 2147483647 w 132"/>
              <a:gd name="T9" fmla="*/ 2147483647 h 378"/>
              <a:gd name="T10" fmla="*/ 2147483647 w 132"/>
              <a:gd name="T11" fmla="*/ 0 h 378"/>
              <a:gd name="T12" fmla="*/ 0 w 132"/>
              <a:gd name="T13" fmla="*/ 0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0" y="0"/>
                </a:moveTo>
                <a:cubicBezTo>
                  <a:pt x="0" y="243"/>
                  <a:pt x="0" y="243"/>
                  <a:pt x="0" y="243"/>
                </a:cubicBezTo>
                <a:cubicBezTo>
                  <a:pt x="0" y="316"/>
                  <a:pt x="59" y="376"/>
                  <a:pt x="132" y="378"/>
                </a:cubicBezTo>
                <a:cubicBezTo>
                  <a:pt x="132" y="322"/>
                  <a:pt x="132" y="322"/>
                  <a:pt x="132" y="322"/>
                </a:cubicBezTo>
                <a:cubicBezTo>
                  <a:pt x="88" y="317"/>
                  <a:pt x="58" y="286"/>
                  <a:pt x="58" y="244"/>
                </a:cubicBezTo>
                <a:cubicBezTo>
                  <a:pt x="58" y="0"/>
                  <a:pt x="58" y="0"/>
                  <a:pt x="58" y="0"/>
                </a:cubicBezTo>
                <a:cubicBezTo>
                  <a:pt x="0" y="0"/>
                  <a:pt x="0" y="0"/>
                  <a:pt x="0" y="0"/>
                </a:cubicBezTo>
                <a:close/>
              </a:path>
            </a:pathLst>
          </a:custGeom>
          <a:solidFill>
            <a:srgbClr val="FFCC00"/>
          </a:solidFill>
          <a:ln w="9525">
            <a:noFill/>
            <a:round/>
            <a:headEnd/>
            <a:tailEnd/>
          </a:ln>
        </p:spPr>
        <p:txBody>
          <a:bodyPr/>
          <a:lstStyle/>
          <a:p>
            <a:endParaRPr lang="en-GB"/>
          </a:p>
        </p:txBody>
      </p:sp>
      <p:sp>
        <p:nvSpPr>
          <p:cNvPr id="11" name="Freeform 9" descr="&lt;LOGICA_QUOTE_LEFT&gt;"/>
          <p:cNvSpPr>
            <a:spLocks/>
          </p:cNvSpPr>
          <p:nvPr/>
        </p:nvSpPr>
        <p:spPr bwMode="gray">
          <a:xfrm>
            <a:off x="6016081" y="1279669"/>
            <a:ext cx="528637" cy="1504950"/>
          </a:xfrm>
          <a:custGeom>
            <a:avLst/>
            <a:gdLst>
              <a:gd name="T0" fmla="*/ 2147483647 w 132"/>
              <a:gd name="T1" fmla="*/ 2147483647 h 378"/>
              <a:gd name="T2" fmla="*/ 2147483647 w 132"/>
              <a:gd name="T3" fmla="*/ 2147483647 h 378"/>
              <a:gd name="T4" fmla="*/ 0 w 132"/>
              <a:gd name="T5" fmla="*/ 0 h 378"/>
              <a:gd name="T6" fmla="*/ 0 w 132"/>
              <a:gd name="T7" fmla="*/ 2147483647 h 378"/>
              <a:gd name="T8" fmla="*/ 2147483647 w 132"/>
              <a:gd name="T9" fmla="*/ 2147483647 h 378"/>
              <a:gd name="T10" fmla="*/ 2147483647 w 132"/>
              <a:gd name="T11" fmla="*/ 2147483647 h 378"/>
              <a:gd name="T12" fmla="*/ 2147483647 w 132"/>
              <a:gd name="T13" fmla="*/ 2147483647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132" y="378"/>
                </a:moveTo>
                <a:cubicBezTo>
                  <a:pt x="132" y="134"/>
                  <a:pt x="132" y="134"/>
                  <a:pt x="132" y="134"/>
                </a:cubicBezTo>
                <a:cubicBezTo>
                  <a:pt x="131" y="61"/>
                  <a:pt x="73" y="1"/>
                  <a:pt x="0" y="0"/>
                </a:cubicBezTo>
                <a:cubicBezTo>
                  <a:pt x="0" y="55"/>
                  <a:pt x="0" y="55"/>
                  <a:pt x="0" y="55"/>
                </a:cubicBezTo>
                <a:cubicBezTo>
                  <a:pt x="43" y="61"/>
                  <a:pt x="73" y="91"/>
                  <a:pt x="74" y="133"/>
                </a:cubicBezTo>
                <a:cubicBezTo>
                  <a:pt x="74" y="378"/>
                  <a:pt x="74" y="378"/>
                  <a:pt x="74" y="378"/>
                </a:cubicBezTo>
                <a:cubicBezTo>
                  <a:pt x="132" y="378"/>
                  <a:pt x="132" y="378"/>
                  <a:pt x="132" y="378"/>
                </a:cubicBezTo>
                <a:close/>
              </a:path>
            </a:pathLst>
          </a:custGeom>
          <a:solidFill>
            <a:srgbClr val="FFCC00"/>
          </a:solidFill>
          <a:ln w="9525">
            <a:noFill/>
            <a:round/>
            <a:headEnd/>
            <a:tailEnd/>
          </a:ln>
        </p:spPr>
        <p:txBody>
          <a:bodyPr/>
          <a:lstStyle/>
          <a:p>
            <a:endParaRPr lang="en-GB"/>
          </a:p>
        </p:txBody>
      </p:sp>
      <p:sp>
        <p:nvSpPr>
          <p:cNvPr id="12" name="TextBox 11"/>
          <p:cNvSpPr txBox="1"/>
          <p:nvPr/>
        </p:nvSpPr>
        <p:spPr bwMode="auto">
          <a:xfrm>
            <a:off x="3622712" y="3203436"/>
            <a:ext cx="2393369" cy="553998"/>
          </a:xfrm>
          <a:prstGeom prst="rect">
            <a:avLst/>
          </a:prstGeom>
          <a:noFill/>
          <a:ln w="9525" algn="ctr">
            <a:noFill/>
            <a:miter lim="800000"/>
            <a:headEnd/>
            <a:tailEnd/>
          </a:ln>
          <a:effectLst/>
        </p:spPr>
        <p:txBody>
          <a:bodyPr wrap="square" lIns="0" tIns="0" rIns="0" bIns="0" rtlCol="0">
            <a:spAutoFit/>
          </a:bodyPr>
          <a:lstStyle/>
          <a:p>
            <a:pPr algn="ctr"/>
            <a:r>
              <a:rPr lang="en-GB" b="1" dirty="0" smtClean="0">
                <a:solidFill>
                  <a:srgbClr val="E11937"/>
                </a:solidFill>
                <a:latin typeface="+mj-lt"/>
                <a:cs typeface="Arial" pitchFamily="34" charset="0"/>
              </a:rPr>
              <a:t>Open Evenings</a:t>
            </a:r>
          </a:p>
          <a:p>
            <a:pPr algn="ctr"/>
            <a:r>
              <a:rPr lang="en-GB" dirty="0" smtClean="0">
                <a:solidFill>
                  <a:srgbClr val="E11937"/>
                </a:solidFill>
                <a:latin typeface="+mj-lt"/>
                <a:cs typeface="Arial" pitchFamily="34" charset="0"/>
              </a:rPr>
              <a:t>29</a:t>
            </a:r>
            <a:r>
              <a:rPr lang="en-GB" baseline="30000" dirty="0" smtClean="0">
                <a:solidFill>
                  <a:srgbClr val="E11937"/>
                </a:solidFill>
                <a:latin typeface="+mj-lt"/>
                <a:cs typeface="Arial" pitchFamily="34" charset="0"/>
              </a:rPr>
              <a:t>th</a:t>
            </a:r>
            <a:r>
              <a:rPr lang="en-GB" dirty="0" smtClean="0">
                <a:solidFill>
                  <a:srgbClr val="E11937"/>
                </a:solidFill>
                <a:latin typeface="+mj-lt"/>
                <a:cs typeface="Arial" pitchFamily="34" charset="0"/>
              </a:rPr>
              <a:t> January</a:t>
            </a:r>
          </a:p>
        </p:txBody>
      </p:sp>
      <p:sp>
        <p:nvSpPr>
          <p:cNvPr id="2" name="Rounded Rectangle 1"/>
          <p:cNvSpPr/>
          <p:nvPr/>
        </p:nvSpPr>
        <p:spPr bwMode="gray">
          <a:xfrm>
            <a:off x="3622712" y="3009900"/>
            <a:ext cx="2393369" cy="952500"/>
          </a:xfrm>
          <a:prstGeom prst="roundRect">
            <a:avLst/>
          </a:prstGeom>
          <a:noFill/>
          <a:ln w="9525" algn="ctr">
            <a:solidFill>
              <a:srgbClr val="E11937"/>
            </a:solid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7"/>
            <p:extLst>
              <p:ext uri="{D42A27DB-BD31-4B8C-83A1-F6EECF244321}">
                <p14:modId xmlns:p14="http://schemas.microsoft.com/office/powerpoint/2010/main" val="22281978"/>
              </p:ext>
            </p:extLst>
          </p:nvPr>
        </p:nvGraphicFramePr>
        <p:xfrm>
          <a:off x="-276447" y="1329069"/>
          <a:ext cx="8215313" cy="46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t>What happens next?</a:t>
            </a:r>
            <a:endParaRPr lang="en-GB" dirty="0"/>
          </a:p>
        </p:txBody>
      </p:sp>
      <p:sp>
        <p:nvSpPr>
          <p:cNvPr id="4" name="Slide Number Placeholder 3"/>
          <p:cNvSpPr>
            <a:spLocks noGrp="1"/>
          </p:cNvSpPr>
          <p:nvPr>
            <p:ph type="sldNum" sz="quarter" idx="18"/>
          </p:nvPr>
        </p:nvSpPr>
        <p:spPr/>
        <p:txBody>
          <a:bodyPr/>
          <a:lstStyle/>
          <a:p>
            <a:pPr>
              <a:defRPr/>
            </a:pPr>
            <a:r>
              <a:rPr lang="en-GB" smtClean="0"/>
              <a:t>No. </a:t>
            </a:r>
            <a:fld id="{FF2E2BF4-FDFC-4661-A3FE-1B669B7EDC28}" type="slidenum">
              <a:rPr lang="en-GB" smtClean="0"/>
              <a:pPr>
                <a:defRPr/>
              </a:pPr>
              <a:t>17</a:t>
            </a:fld>
            <a:endParaRPr lang="en-GB" dirty="0"/>
          </a:p>
        </p:txBody>
      </p:sp>
      <p:sp>
        <p:nvSpPr>
          <p:cNvPr id="7" name="TextBox 6"/>
          <p:cNvSpPr txBox="1"/>
          <p:nvPr/>
        </p:nvSpPr>
        <p:spPr bwMode="auto">
          <a:xfrm>
            <a:off x="6634716" y="4795282"/>
            <a:ext cx="2785730" cy="861774"/>
          </a:xfrm>
          <a:prstGeom prst="rect">
            <a:avLst/>
          </a:prstGeom>
          <a:noFill/>
          <a:ln w="9525" algn="ctr">
            <a:noFill/>
            <a:miter lim="800000"/>
            <a:headEnd/>
            <a:tailEnd/>
          </a:ln>
          <a:effectLst/>
        </p:spPr>
        <p:txBody>
          <a:bodyPr wrap="square" lIns="0" tIns="0" rIns="0" bIns="0" rtlCol="0">
            <a:spAutoFit/>
          </a:bodyPr>
          <a:lstStyle/>
          <a:p>
            <a:pPr marL="285750" lvl="0" indent="-285750">
              <a:buFont typeface="Arial" pitchFamily="34" charset="0"/>
              <a:buChar char="•"/>
            </a:pPr>
            <a:r>
              <a:rPr lang="en-GB" sz="1400" dirty="0">
                <a:latin typeface="+mn-lt"/>
              </a:rPr>
              <a:t>Interview</a:t>
            </a:r>
          </a:p>
          <a:p>
            <a:pPr marL="285750" lvl="0" indent="-285750">
              <a:buFont typeface="Arial" pitchFamily="34" charset="0"/>
              <a:buChar char="•"/>
            </a:pPr>
            <a:r>
              <a:rPr lang="en-GB" sz="1400" dirty="0">
                <a:latin typeface="+mn-lt"/>
              </a:rPr>
              <a:t>Written Exercise</a:t>
            </a:r>
          </a:p>
          <a:p>
            <a:pPr marL="285750" lvl="0" indent="-285750">
              <a:buFont typeface="Arial" pitchFamily="34" charset="0"/>
              <a:buChar char="•"/>
            </a:pPr>
            <a:r>
              <a:rPr lang="en-GB" sz="1400" dirty="0">
                <a:latin typeface="+mn-lt"/>
              </a:rPr>
              <a:t>SHL Test</a:t>
            </a:r>
          </a:p>
          <a:p>
            <a:pPr marL="285750" lvl="0" indent="-285750">
              <a:buFont typeface="Arial" pitchFamily="34" charset="0"/>
              <a:buChar char="•"/>
            </a:pPr>
            <a:r>
              <a:rPr lang="en-GB" sz="1400" dirty="0">
                <a:latin typeface="+mn-lt"/>
              </a:rPr>
              <a:t>Group </a:t>
            </a:r>
            <a:r>
              <a:rPr lang="en-GB" sz="1400" dirty="0" smtClean="0">
                <a:latin typeface="+mn-lt"/>
              </a:rPr>
              <a:t>Exercise</a:t>
            </a:r>
            <a:endParaRPr lang="en-GB" sz="1400" dirty="0">
              <a:latin typeface="+mn-lt"/>
            </a:endParaRPr>
          </a:p>
        </p:txBody>
      </p:sp>
    </p:spTree>
    <p:extLst>
      <p:ext uri="{BB962C8B-B14F-4D97-AF65-F5344CB8AC3E}">
        <p14:creationId xmlns:p14="http://schemas.microsoft.com/office/powerpoint/2010/main" val="3281430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Where are we now?</a:t>
            </a:r>
            <a:endParaRPr lang="en-GB" dirty="0"/>
          </a:p>
        </p:txBody>
      </p:sp>
      <p:sp>
        <p:nvSpPr>
          <p:cNvPr id="4" name="Slide Number Placeholder 3"/>
          <p:cNvSpPr>
            <a:spLocks noGrp="1"/>
          </p:cNvSpPr>
          <p:nvPr>
            <p:ph type="sldNum" sz="quarter" idx="4294967295"/>
          </p:nvPr>
        </p:nvSpPr>
        <p:spPr>
          <a:xfrm>
            <a:off x="7942263" y="6419850"/>
            <a:ext cx="777875" cy="163513"/>
          </a:xfrm>
          <a:prstGeom prst="rect">
            <a:avLst/>
          </a:prstGeom>
        </p:spPr>
        <p:txBody>
          <a:bodyPr wrap="none" lIns="0" tIns="0" rIns="0" bIns="0" anchor="b" anchorCtr="0">
            <a:noAutofit/>
          </a:bodyPr>
          <a:lstStyle/>
          <a:p>
            <a:pPr algn="r"/>
            <a:r>
              <a:rPr lang="en-GB" sz="900" dirty="0"/>
              <a:t>No. </a:t>
            </a:r>
            <a:fld id="{5E8B26C2-28A9-4B5E-A66A-0C2591A4AD2D}" type="slidenum">
              <a:rPr lang="en-GB" sz="900"/>
              <a:pPr algn="r"/>
              <a:t>18</a:t>
            </a:fld>
            <a:endParaRPr lang="en-GB" sz="900" dirty="0"/>
          </a:p>
        </p:txBody>
      </p:sp>
      <p:sp>
        <p:nvSpPr>
          <p:cNvPr id="5" name="Footer Placeholder 4"/>
          <p:cNvSpPr>
            <a:spLocks noGrp="1"/>
          </p:cNvSpPr>
          <p:nvPr>
            <p:ph type="ftr" sz="quarter" idx="4294967295"/>
          </p:nvPr>
        </p:nvSpPr>
        <p:spPr>
          <a:xfrm>
            <a:off x="2781300" y="6419850"/>
            <a:ext cx="4889500" cy="163513"/>
          </a:xfrm>
          <a:prstGeom prst="rect">
            <a:avLst/>
          </a:prstGeom>
        </p:spPr>
        <p:txBody>
          <a:bodyPr/>
          <a:lstStyle/>
          <a:p>
            <a:pPr>
              <a:defRPr/>
            </a:pPr>
            <a:r>
              <a:rPr lang="en-GB" smtClean="0"/>
              <a:t> </a:t>
            </a:r>
            <a:endParaRPr lang="en-GB" dirty="0"/>
          </a:p>
        </p:txBody>
      </p:sp>
      <p:sp>
        <p:nvSpPr>
          <p:cNvPr id="6" name="TextBox 5"/>
          <p:cNvSpPr txBox="1"/>
          <p:nvPr/>
        </p:nvSpPr>
        <p:spPr bwMode="auto">
          <a:xfrm>
            <a:off x="1499687" y="1052221"/>
            <a:ext cx="6086902" cy="2954655"/>
          </a:xfrm>
          <a:prstGeom prst="rect">
            <a:avLst/>
          </a:prstGeom>
          <a:noFill/>
          <a:ln w="9525" algn="ctr">
            <a:noFill/>
            <a:miter lim="800000"/>
            <a:headEnd/>
            <a:tailEnd/>
          </a:ln>
          <a:effectLst/>
        </p:spPr>
        <p:txBody>
          <a:bodyPr wrap="square" lIns="0" tIns="0" rIns="0" bIns="0" rtlCol="0">
            <a:spAutoFit/>
          </a:bodyPr>
          <a:lstStyle/>
          <a:p>
            <a:pPr algn="ctr"/>
            <a:r>
              <a:rPr lang="en-GB" sz="9600" dirty="0" smtClean="0">
                <a:latin typeface="Kunstler Script" pitchFamily="66" charset="0"/>
                <a:cs typeface="Arial" pitchFamily="34" charset="0"/>
              </a:rPr>
              <a:t>And we all lived happily ever after!</a:t>
            </a:r>
            <a:endParaRPr lang="en-GB" sz="8000" dirty="0" smtClean="0">
              <a:latin typeface="Kunstler Script" pitchFamily="66" charset="0"/>
              <a:cs typeface="Arial" pitchFamily="34" charset="0"/>
            </a:endParaRPr>
          </a:p>
        </p:txBody>
      </p:sp>
      <p:pic>
        <p:nvPicPr>
          <p:cNvPr id="47116" name="Picture 12" descr="http://www.3plusinternational.com/wp-content/uploads/woman-and-corporate-ladder.jpg"/>
          <p:cNvPicPr>
            <a:picLocks noChangeAspect="1" noChangeArrowheads="1"/>
          </p:cNvPicPr>
          <p:nvPr/>
        </p:nvPicPr>
        <p:blipFill>
          <a:blip r:embed="rId3" cstate="print"/>
          <a:srcRect/>
          <a:stretch>
            <a:fillRect/>
          </a:stretch>
        </p:blipFill>
        <p:spPr bwMode="auto">
          <a:xfrm>
            <a:off x="7171536" y="4347146"/>
            <a:ext cx="1708879" cy="1708879"/>
          </a:xfrm>
          <a:prstGeom prst="rect">
            <a:avLst/>
          </a:prstGeom>
          <a:noFill/>
        </p:spPr>
      </p:pic>
      <p:pic>
        <p:nvPicPr>
          <p:cNvPr id="47106" name="Picture 2" descr="http://americanbestlocksmith.com/wp-content/uploads/2010/09/safe-installation.jpg"/>
          <p:cNvPicPr>
            <a:picLocks noChangeAspect="1" noChangeArrowheads="1"/>
          </p:cNvPicPr>
          <p:nvPr/>
        </p:nvPicPr>
        <p:blipFill>
          <a:blip r:embed="rId4" cstate="print"/>
          <a:srcRect/>
          <a:stretch>
            <a:fillRect/>
          </a:stretch>
        </p:blipFill>
        <p:spPr bwMode="auto">
          <a:xfrm>
            <a:off x="-239842" y="3942414"/>
            <a:ext cx="2278505" cy="2278505"/>
          </a:xfrm>
          <a:prstGeom prst="rect">
            <a:avLst/>
          </a:prstGeom>
          <a:noFill/>
        </p:spPr>
      </p:pic>
      <p:pic>
        <p:nvPicPr>
          <p:cNvPr id="47122" name="Picture 18" descr="http://www.bdcuk.com/images/istock_4641886.jpg"/>
          <p:cNvPicPr>
            <a:picLocks noChangeAspect="1" noChangeArrowheads="1"/>
          </p:cNvPicPr>
          <p:nvPr/>
        </p:nvPicPr>
        <p:blipFill>
          <a:blip r:embed="rId5" cstate="print"/>
          <a:srcRect l="6152"/>
          <a:stretch>
            <a:fillRect/>
          </a:stretch>
        </p:blipFill>
        <p:spPr bwMode="auto">
          <a:xfrm>
            <a:off x="1618937" y="4230972"/>
            <a:ext cx="2429081" cy="1941226"/>
          </a:xfrm>
          <a:prstGeom prst="rect">
            <a:avLst/>
          </a:prstGeom>
          <a:noFill/>
        </p:spPr>
      </p:pic>
      <p:pic>
        <p:nvPicPr>
          <p:cNvPr id="47120" name="Picture 16" descr="Interior-Design-Salary-01"/>
          <p:cNvPicPr>
            <a:picLocks noChangeAspect="1" noChangeArrowheads="1"/>
          </p:cNvPicPr>
          <p:nvPr/>
        </p:nvPicPr>
        <p:blipFill>
          <a:blip r:embed="rId6" cstate="print"/>
          <a:srcRect/>
          <a:stretch>
            <a:fillRect/>
          </a:stretch>
        </p:blipFill>
        <p:spPr bwMode="auto">
          <a:xfrm>
            <a:off x="5676996" y="4159769"/>
            <a:ext cx="1909593" cy="2083632"/>
          </a:xfrm>
          <a:prstGeom prst="rect">
            <a:avLst/>
          </a:prstGeom>
          <a:noFill/>
        </p:spPr>
      </p:pic>
      <p:pic>
        <p:nvPicPr>
          <p:cNvPr id="8194" name="Picture 2" descr="https://www.bfcmychoice.org.uk/Data/Pub/PropertyMedia/M353.JPG"/>
          <p:cNvPicPr>
            <a:picLocks noChangeAspect="1" noChangeArrowheads="1"/>
          </p:cNvPicPr>
          <p:nvPr/>
        </p:nvPicPr>
        <p:blipFill rotWithShape="1">
          <a:blip r:embed="rId7">
            <a:extLst>
              <a:ext uri="{28A0092B-C50C-407E-A947-70E740481C1C}">
                <a14:useLocalDpi xmlns:a14="http://schemas.microsoft.com/office/drawing/2010/main" val="0"/>
              </a:ext>
            </a:extLst>
          </a:blip>
          <a:srcRect l="22431" r="9487"/>
          <a:stretch/>
        </p:blipFill>
        <p:spPr bwMode="auto">
          <a:xfrm>
            <a:off x="4048018" y="4289038"/>
            <a:ext cx="1596405" cy="175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0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941732" y="6419850"/>
            <a:ext cx="778457" cy="163513"/>
          </a:xfrm>
          <a:prstGeom prst="rect">
            <a:avLst/>
          </a:prstGeom>
        </p:spPr>
        <p:txBody>
          <a:bodyPr/>
          <a:lstStyle/>
          <a:p>
            <a:r>
              <a:rPr lang="en-GB" smtClean="0"/>
              <a:t>No. </a:t>
            </a:r>
            <a:fld id="{525A3C56-E491-49B2-93F3-63532DF516BC}" type="slidenum">
              <a:rPr lang="en-GB" smtClean="0"/>
              <a:pPr/>
              <a:t>19</a:t>
            </a:fld>
            <a:endParaRPr lang="en-GB" dirty="0"/>
          </a:p>
        </p:txBody>
      </p:sp>
      <p:sp>
        <p:nvSpPr>
          <p:cNvPr id="3" name="Footer Placeholder 2"/>
          <p:cNvSpPr>
            <a:spLocks noGrp="1"/>
          </p:cNvSpPr>
          <p:nvPr>
            <p:ph type="ftr" sz="quarter" idx="4294967295"/>
          </p:nvPr>
        </p:nvSpPr>
        <p:spPr>
          <a:xfrm>
            <a:off x="2779486" y="6419850"/>
            <a:ext cx="4891698" cy="163513"/>
          </a:xfrm>
          <a:prstGeom prst="rect">
            <a:avLst/>
          </a:prstGeom>
        </p:spPr>
        <p:txBody>
          <a:bodyPr/>
          <a:lstStyle/>
          <a:p>
            <a:pPr algn="l"/>
            <a:r>
              <a:rPr lang="en-GB" smtClean="0"/>
              <a:t>Sponsored Degree Programme</a:t>
            </a:r>
            <a:endParaRPr lang="en-GB" dirty="0"/>
          </a:p>
        </p:txBody>
      </p:sp>
      <p:pic>
        <p:nvPicPr>
          <p:cNvPr id="4" name="Picture 3" descr="facebook.png"/>
          <p:cNvPicPr>
            <a:picLocks noChangeAspect="1"/>
          </p:cNvPicPr>
          <p:nvPr/>
        </p:nvPicPr>
        <p:blipFill>
          <a:blip r:embed="rId3" cstate="print"/>
          <a:stretch>
            <a:fillRect/>
          </a:stretch>
        </p:blipFill>
        <p:spPr>
          <a:xfrm>
            <a:off x="2681359" y="2152660"/>
            <a:ext cx="812698" cy="812698"/>
          </a:xfrm>
          <a:prstGeom prst="rect">
            <a:avLst/>
          </a:prstGeom>
        </p:spPr>
      </p:pic>
      <p:pic>
        <p:nvPicPr>
          <p:cNvPr id="5" name="Picture 4" descr="twitter.png"/>
          <p:cNvPicPr>
            <a:picLocks noChangeAspect="1"/>
          </p:cNvPicPr>
          <p:nvPr/>
        </p:nvPicPr>
        <p:blipFill>
          <a:blip r:embed="rId4" cstate="print"/>
          <a:stretch>
            <a:fillRect/>
          </a:stretch>
        </p:blipFill>
        <p:spPr>
          <a:xfrm>
            <a:off x="2709934" y="3276610"/>
            <a:ext cx="812698" cy="812698"/>
          </a:xfrm>
          <a:prstGeom prst="rect">
            <a:avLst/>
          </a:prstGeom>
        </p:spPr>
      </p:pic>
      <p:pic>
        <p:nvPicPr>
          <p:cNvPr id="6" name="Picture 5" descr="you tube.png"/>
          <p:cNvPicPr>
            <a:picLocks noChangeAspect="1"/>
          </p:cNvPicPr>
          <p:nvPr/>
        </p:nvPicPr>
        <p:blipFill>
          <a:blip r:embed="rId5" cstate="print"/>
          <a:stretch>
            <a:fillRect/>
          </a:stretch>
        </p:blipFill>
        <p:spPr>
          <a:xfrm>
            <a:off x="2738509" y="4343410"/>
            <a:ext cx="812698" cy="812698"/>
          </a:xfrm>
          <a:prstGeom prst="rect">
            <a:avLst/>
          </a:prstGeom>
        </p:spPr>
      </p:pic>
      <p:sp>
        <p:nvSpPr>
          <p:cNvPr id="7" name="TextBox 6"/>
          <p:cNvSpPr txBox="1"/>
          <p:nvPr/>
        </p:nvSpPr>
        <p:spPr bwMode="auto">
          <a:xfrm>
            <a:off x="2773383" y="1349334"/>
            <a:ext cx="3590925" cy="307777"/>
          </a:xfrm>
          <a:prstGeom prst="rect">
            <a:avLst/>
          </a:prstGeom>
          <a:noFill/>
          <a:ln w="9525" algn="ctr">
            <a:noFill/>
            <a:miter lim="800000"/>
            <a:headEnd/>
            <a:tailEnd/>
          </a:ln>
          <a:effectLst/>
        </p:spPr>
        <p:txBody>
          <a:bodyPr wrap="square" lIns="0" tIns="0" rIns="0" bIns="0" rtlCol="0">
            <a:spAutoFit/>
          </a:bodyPr>
          <a:lstStyle/>
          <a:p>
            <a:r>
              <a:rPr lang="en-GB" sz="2000" b="1" dirty="0" smtClean="0">
                <a:cs typeface="Arial" pitchFamily="34" charset="0"/>
              </a:rPr>
              <a:t>www.workatlogica.co.uk</a:t>
            </a:r>
          </a:p>
        </p:txBody>
      </p:sp>
      <p:sp>
        <p:nvSpPr>
          <p:cNvPr id="8" name="TextBox 7"/>
          <p:cNvSpPr txBox="1"/>
          <p:nvPr/>
        </p:nvSpPr>
        <p:spPr bwMode="auto">
          <a:xfrm>
            <a:off x="2963883" y="787359"/>
            <a:ext cx="3438525" cy="276999"/>
          </a:xfrm>
          <a:prstGeom prst="rect">
            <a:avLst/>
          </a:prstGeom>
          <a:noFill/>
          <a:ln w="9525" algn="ctr">
            <a:noFill/>
            <a:miter lim="800000"/>
            <a:headEnd/>
            <a:tailEnd/>
          </a:ln>
          <a:effectLst/>
        </p:spPr>
        <p:txBody>
          <a:bodyPr wrap="square" lIns="0" tIns="0" rIns="0" bIns="0" rtlCol="0">
            <a:spAutoFit/>
          </a:bodyPr>
          <a:lstStyle/>
          <a:p>
            <a:r>
              <a:rPr lang="en-GB" dirty="0" smtClean="0">
                <a:cs typeface="Arial" pitchFamily="34" charset="0"/>
              </a:rPr>
              <a:t>Find out more and follow!</a:t>
            </a:r>
          </a:p>
        </p:txBody>
      </p:sp>
      <p:sp>
        <p:nvSpPr>
          <p:cNvPr id="9" name="TextBox 8"/>
          <p:cNvSpPr txBox="1"/>
          <p:nvPr/>
        </p:nvSpPr>
        <p:spPr bwMode="auto">
          <a:xfrm>
            <a:off x="3659208" y="2225634"/>
            <a:ext cx="2781300" cy="615553"/>
          </a:xfrm>
          <a:prstGeom prst="rect">
            <a:avLst/>
          </a:prstGeom>
          <a:noFill/>
          <a:ln w="9525" algn="ctr">
            <a:noFill/>
            <a:miter lim="800000"/>
            <a:headEnd/>
            <a:tailEnd/>
          </a:ln>
          <a:effectLst/>
        </p:spPr>
        <p:txBody>
          <a:bodyPr wrap="square" lIns="0" tIns="0" rIns="0" bIns="0" rtlCol="0">
            <a:spAutoFit/>
          </a:bodyPr>
          <a:lstStyle/>
          <a:p>
            <a:r>
              <a:rPr lang="en-GB" sz="2000" b="1" dirty="0" smtClean="0">
                <a:cs typeface="Arial" pitchFamily="34" charset="0"/>
              </a:rPr>
              <a:t>Logica Sponsored Degree Programme</a:t>
            </a:r>
          </a:p>
        </p:txBody>
      </p:sp>
      <p:sp>
        <p:nvSpPr>
          <p:cNvPr id="10" name="TextBox 9"/>
          <p:cNvSpPr txBox="1"/>
          <p:nvPr/>
        </p:nvSpPr>
        <p:spPr bwMode="auto">
          <a:xfrm>
            <a:off x="3678258" y="3482934"/>
            <a:ext cx="2781300" cy="307777"/>
          </a:xfrm>
          <a:prstGeom prst="rect">
            <a:avLst/>
          </a:prstGeom>
          <a:noFill/>
          <a:ln w="9525" algn="ctr">
            <a:noFill/>
            <a:miter lim="800000"/>
            <a:headEnd/>
            <a:tailEnd/>
          </a:ln>
          <a:effectLst/>
        </p:spPr>
        <p:txBody>
          <a:bodyPr wrap="square" lIns="0" tIns="0" rIns="0" bIns="0" rtlCol="0">
            <a:spAutoFit/>
          </a:bodyPr>
          <a:lstStyle/>
          <a:p>
            <a:r>
              <a:rPr lang="en-GB" sz="2000" b="1" dirty="0" smtClean="0">
                <a:cs typeface="Arial" pitchFamily="34" charset="0"/>
              </a:rPr>
              <a:t>@</a:t>
            </a:r>
            <a:r>
              <a:rPr lang="en-GB" sz="2000" b="1" dirty="0" err="1" smtClean="0">
                <a:cs typeface="Arial" pitchFamily="34" charset="0"/>
              </a:rPr>
              <a:t>LogicaDegree</a:t>
            </a:r>
            <a:endParaRPr lang="en-GB" sz="2000" b="1" dirty="0" smtClean="0">
              <a:cs typeface="Arial" pitchFamily="34" charset="0"/>
            </a:endParaRPr>
          </a:p>
        </p:txBody>
      </p:sp>
      <p:sp>
        <p:nvSpPr>
          <p:cNvPr id="11" name="TextBox 10"/>
          <p:cNvSpPr txBox="1"/>
          <p:nvPr/>
        </p:nvSpPr>
        <p:spPr bwMode="auto">
          <a:xfrm>
            <a:off x="3775859" y="4595008"/>
            <a:ext cx="2781300" cy="307777"/>
          </a:xfrm>
          <a:prstGeom prst="rect">
            <a:avLst/>
          </a:prstGeom>
          <a:noFill/>
          <a:ln w="9525" algn="ctr">
            <a:noFill/>
            <a:miter lim="800000"/>
            <a:headEnd/>
            <a:tailEnd/>
          </a:ln>
          <a:effectLst/>
        </p:spPr>
        <p:txBody>
          <a:bodyPr wrap="square" lIns="0" tIns="0" rIns="0" bIns="0" rtlCol="0">
            <a:spAutoFit/>
          </a:bodyPr>
          <a:lstStyle/>
          <a:p>
            <a:r>
              <a:rPr lang="en-GB" sz="2000" b="1" dirty="0" smtClean="0">
                <a:cs typeface="Arial" pitchFamily="34" charset="0"/>
              </a:rPr>
              <a:t>Logica PLC</a:t>
            </a:r>
          </a:p>
        </p:txBody>
      </p:sp>
    </p:spTree>
    <p:extLst>
      <p:ext uri="{BB962C8B-B14F-4D97-AF65-F5344CB8AC3E}">
        <p14:creationId xmlns:p14="http://schemas.microsoft.com/office/powerpoint/2010/main" val="1190385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1968" t="19404" r="19864" b="50933"/>
          <a:stretch/>
        </p:blipFill>
        <p:spPr bwMode="auto">
          <a:xfrm>
            <a:off x="-24743" y="2027724"/>
            <a:ext cx="4944406" cy="21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Title 1"/>
          <p:cNvSpPr>
            <a:spLocks noGrp="1"/>
          </p:cNvSpPr>
          <p:nvPr>
            <p:ph type="ctrTitle"/>
          </p:nvPr>
        </p:nvSpPr>
        <p:spPr>
          <a:xfrm>
            <a:off x="991078" y="631560"/>
            <a:ext cx="3887787" cy="554038"/>
          </a:xfrm>
        </p:spPr>
        <p:txBody>
          <a:bodyPr/>
          <a:lstStyle/>
          <a:p>
            <a:pPr eaLnBrk="1" hangingPunct="1"/>
            <a:r>
              <a:rPr lang="en-GB" smtClean="0"/>
              <a:t>Introduction</a:t>
            </a:r>
          </a:p>
        </p:txBody>
      </p:sp>
      <p:sp>
        <p:nvSpPr>
          <p:cNvPr id="26627" name="AutoShape 3"/>
          <p:cNvSpPr>
            <a:spLocks noChangeAspect="1" noChangeArrowheads="1" noTextEdit="1"/>
          </p:cNvSpPr>
          <p:nvPr/>
        </p:nvSpPr>
        <p:spPr bwMode="auto">
          <a:xfrm>
            <a:off x="658813" y="2025650"/>
            <a:ext cx="527050" cy="1503363"/>
          </a:xfrm>
          <a:prstGeom prst="rect">
            <a:avLst/>
          </a:prstGeom>
          <a:noFill/>
          <a:ln w="9525">
            <a:noFill/>
            <a:miter lim="800000"/>
            <a:headEnd/>
            <a:tailEnd/>
          </a:ln>
        </p:spPr>
        <p:txBody>
          <a:bodyPr/>
          <a:lstStyle/>
          <a:p>
            <a:endParaRPr lang="en-GB"/>
          </a:p>
        </p:txBody>
      </p:sp>
      <p:sp>
        <p:nvSpPr>
          <p:cNvPr id="26628" name="AutoShape 7"/>
          <p:cNvSpPr>
            <a:spLocks noChangeAspect="1" noChangeArrowheads="1" noTextEdit="1"/>
          </p:cNvSpPr>
          <p:nvPr/>
        </p:nvSpPr>
        <p:spPr bwMode="auto">
          <a:xfrm>
            <a:off x="4392613" y="1855788"/>
            <a:ext cx="527050" cy="1504950"/>
          </a:xfrm>
          <a:prstGeom prst="rect">
            <a:avLst/>
          </a:prstGeom>
          <a:noFill/>
          <a:ln w="9525">
            <a:noFill/>
            <a:miter lim="800000"/>
            <a:headEnd/>
            <a:tailEnd/>
          </a:ln>
        </p:spPr>
        <p:txBody>
          <a:bodyPr/>
          <a:lstStyle/>
          <a:p>
            <a:endParaRPr lang="en-GB"/>
          </a:p>
        </p:txBody>
      </p:sp>
      <p:sp>
        <p:nvSpPr>
          <p:cNvPr id="26629" name="Freeform 5" descr="&lt;LOGICA_QUOTE_LEFT&gt;"/>
          <p:cNvSpPr>
            <a:spLocks/>
          </p:cNvSpPr>
          <p:nvPr/>
        </p:nvSpPr>
        <p:spPr bwMode="gray">
          <a:xfrm>
            <a:off x="442371" y="438383"/>
            <a:ext cx="527050" cy="1504950"/>
          </a:xfrm>
          <a:custGeom>
            <a:avLst/>
            <a:gdLst>
              <a:gd name="T0" fmla="*/ 0 w 132"/>
              <a:gd name="T1" fmla="*/ 0 h 378"/>
              <a:gd name="T2" fmla="*/ 0 w 132"/>
              <a:gd name="T3" fmla="*/ 2147483647 h 378"/>
              <a:gd name="T4" fmla="*/ 2147483647 w 132"/>
              <a:gd name="T5" fmla="*/ 2147483647 h 378"/>
              <a:gd name="T6" fmla="*/ 2147483647 w 132"/>
              <a:gd name="T7" fmla="*/ 2147483647 h 378"/>
              <a:gd name="T8" fmla="*/ 2147483647 w 132"/>
              <a:gd name="T9" fmla="*/ 2147483647 h 378"/>
              <a:gd name="T10" fmla="*/ 2147483647 w 132"/>
              <a:gd name="T11" fmla="*/ 0 h 378"/>
              <a:gd name="T12" fmla="*/ 0 w 132"/>
              <a:gd name="T13" fmla="*/ 0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0" y="0"/>
                </a:moveTo>
                <a:cubicBezTo>
                  <a:pt x="0" y="243"/>
                  <a:pt x="0" y="243"/>
                  <a:pt x="0" y="243"/>
                </a:cubicBezTo>
                <a:cubicBezTo>
                  <a:pt x="0" y="316"/>
                  <a:pt x="59" y="376"/>
                  <a:pt x="132" y="378"/>
                </a:cubicBezTo>
                <a:cubicBezTo>
                  <a:pt x="132" y="322"/>
                  <a:pt x="132" y="322"/>
                  <a:pt x="132" y="322"/>
                </a:cubicBezTo>
                <a:cubicBezTo>
                  <a:pt x="88" y="317"/>
                  <a:pt x="58" y="286"/>
                  <a:pt x="58" y="244"/>
                </a:cubicBezTo>
                <a:cubicBezTo>
                  <a:pt x="58" y="0"/>
                  <a:pt x="58" y="0"/>
                  <a:pt x="58" y="0"/>
                </a:cubicBezTo>
                <a:cubicBezTo>
                  <a:pt x="0" y="0"/>
                  <a:pt x="0" y="0"/>
                  <a:pt x="0" y="0"/>
                </a:cubicBezTo>
                <a:close/>
              </a:path>
            </a:pathLst>
          </a:custGeom>
          <a:solidFill>
            <a:srgbClr val="FFCC00"/>
          </a:solidFill>
          <a:ln w="9525">
            <a:noFill/>
            <a:round/>
            <a:headEnd/>
            <a:tailEnd/>
          </a:ln>
        </p:spPr>
        <p:txBody>
          <a:bodyPr/>
          <a:lstStyle/>
          <a:p>
            <a:endParaRPr lang="en-GB"/>
          </a:p>
        </p:txBody>
      </p:sp>
      <p:sp>
        <p:nvSpPr>
          <p:cNvPr id="26630" name="Freeform 9" descr="&lt;LOGICA_QUOTE_LEFT&gt;"/>
          <p:cNvSpPr>
            <a:spLocks/>
          </p:cNvSpPr>
          <p:nvPr/>
        </p:nvSpPr>
        <p:spPr bwMode="gray">
          <a:xfrm>
            <a:off x="4189203" y="125693"/>
            <a:ext cx="528637" cy="1504950"/>
          </a:xfrm>
          <a:custGeom>
            <a:avLst/>
            <a:gdLst>
              <a:gd name="T0" fmla="*/ 2147483647 w 132"/>
              <a:gd name="T1" fmla="*/ 2147483647 h 378"/>
              <a:gd name="T2" fmla="*/ 2147483647 w 132"/>
              <a:gd name="T3" fmla="*/ 2147483647 h 378"/>
              <a:gd name="T4" fmla="*/ 0 w 132"/>
              <a:gd name="T5" fmla="*/ 0 h 378"/>
              <a:gd name="T6" fmla="*/ 0 w 132"/>
              <a:gd name="T7" fmla="*/ 2147483647 h 378"/>
              <a:gd name="T8" fmla="*/ 2147483647 w 132"/>
              <a:gd name="T9" fmla="*/ 2147483647 h 378"/>
              <a:gd name="T10" fmla="*/ 2147483647 w 132"/>
              <a:gd name="T11" fmla="*/ 2147483647 h 378"/>
              <a:gd name="T12" fmla="*/ 2147483647 w 132"/>
              <a:gd name="T13" fmla="*/ 2147483647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132" y="378"/>
                </a:moveTo>
                <a:cubicBezTo>
                  <a:pt x="132" y="134"/>
                  <a:pt x="132" y="134"/>
                  <a:pt x="132" y="134"/>
                </a:cubicBezTo>
                <a:cubicBezTo>
                  <a:pt x="131" y="61"/>
                  <a:pt x="73" y="1"/>
                  <a:pt x="0" y="0"/>
                </a:cubicBezTo>
                <a:cubicBezTo>
                  <a:pt x="0" y="55"/>
                  <a:pt x="0" y="55"/>
                  <a:pt x="0" y="55"/>
                </a:cubicBezTo>
                <a:cubicBezTo>
                  <a:pt x="43" y="61"/>
                  <a:pt x="73" y="91"/>
                  <a:pt x="74" y="133"/>
                </a:cubicBezTo>
                <a:cubicBezTo>
                  <a:pt x="74" y="378"/>
                  <a:pt x="74" y="378"/>
                  <a:pt x="74" y="378"/>
                </a:cubicBezTo>
                <a:cubicBezTo>
                  <a:pt x="132" y="378"/>
                  <a:pt x="132" y="378"/>
                  <a:pt x="132" y="378"/>
                </a:cubicBezTo>
                <a:close/>
              </a:path>
            </a:pathLst>
          </a:custGeom>
          <a:solidFill>
            <a:srgbClr val="FFCC00"/>
          </a:solidFill>
          <a:ln w="9525">
            <a:noFill/>
            <a:round/>
            <a:headEnd/>
            <a:tailEnd/>
          </a:ln>
        </p:spPr>
        <p:txBody>
          <a:bodyPr/>
          <a:lstStyle/>
          <a:p>
            <a:endParaRPr lang="en-GB"/>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134" t="11639" r="18824" b="62032"/>
          <a:stretch/>
        </p:blipFill>
        <p:spPr bwMode="auto">
          <a:xfrm>
            <a:off x="0" y="4197603"/>
            <a:ext cx="8166538" cy="192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http://sphotos-g.ak.fbcdn.net/hphotos-ak-ash3/550427_432216880148774_68198078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138" y="1106973"/>
            <a:ext cx="4139237" cy="30906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G_1160.JPG"/>
          <p:cNvPicPr>
            <a:picLocks noChangeAspect="1"/>
          </p:cNvPicPr>
          <p:nvPr/>
        </p:nvPicPr>
        <p:blipFill>
          <a:blip r:embed="rId6" cstate="print"/>
          <a:srcRect l="13438" t="26918" r="14109" b="6667"/>
          <a:stretch>
            <a:fillRect/>
          </a:stretch>
        </p:blipFill>
        <p:spPr>
          <a:xfrm>
            <a:off x="6643409" y="3360738"/>
            <a:ext cx="2224991" cy="27194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https://www.logicabranding.com/images/99f3314da93dceb532a4c9a8acaf92f0/50/power-cord_lowres.jpg"/>
          <p:cNvPicPr>
            <a:picLocks noChangeAspect="1" noChangeArrowheads="1"/>
          </p:cNvPicPr>
          <p:nvPr/>
        </p:nvPicPr>
        <p:blipFill>
          <a:blip r:embed="rId3" cstate="print"/>
          <a:srcRect/>
          <a:stretch>
            <a:fillRect/>
          </a:stretch>
        </p:blipFill>
        <p:spPr bwMode="auto">
          <a:xfrm>
            <a:off x="0" y="-1"/>
            <a:ext cx="9166819" cy="6114197"/>
          </a:xfrm>
          <a:prstGeom prst="rect">
            <a:avLst/>
          </a:prstGeom>
          <a:noFill/>
        </p:spPr>
      </p:pic>
      <p:sp>
        <p:nvSpPr>
          <p:cNvPr id="7" name="Rectangle 10"/>
          <p:cNvSpPr>
            <a:spLocks noChangeArrowheads="1"/>
          </p:cNvSpPr>
          <p:nvPr/>
        </p:nvSpPr>
        <p:spPr bwMode="auto">
          <a:xfrm>
            <a:off x="3351641" y="4195479"/>
            <a:ext cx="2281237" cy="609600"/>
          </a:xfrm>
          <a:prstGeom prst="rect">
            <a:avLst/>
          </a:prstGeom>
          <a:noFill/>
          <a:ln w="20701">
            <a:noFill/>
            <a:miter lim="800000"/>
            <a:headEnd/>
            <a:tailEnd/>
          </a:ln>
          <a:effectLst/>
        </p:spPr>
        <p:txBody>
          <a:bodyPr wrap="none" anchor="ctr"/>
          <a:lstStyle/>
          <a:p>
            <a:pPr>
              <a:buClrTx/>
            </a:pPr>
            <a:r>
              <a:rPr lang="en-GB" sz="2000" dirty="0" smtClean="0">
                <a:solidFill>
                  <a:srgbClr val="000000"/>
                </a:solidFill>
                <a:latin typeface="+mn-lt"/>
              </a:rPr>
              <a:t>Any questions?</a:t>
            </a:r>
            <a:endParaRPr lang="en-GB" sz="2000" dirty="0">
              <a:solidFill>
                <a:srgbClr val="00000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31912" y="2347911"/>
            <a:ext cx="3005137" cy="553998"/>
          </a:xfrm>
        </p:spPr>
        <p:txBody>
          <a:bodyPr/>
          <a:lstStyle/>
          <a:p>
            <a:r>
              <a:rPr lang="en-GB" dirty="0" smtClean="0"/>
              <a:t>Thank You</a:t>
            </a:r>
            <a:endParaRPr lang="en-GB" dirty="0"/>
          </a:p>
        </p:txBody>
      </p:sp>
      <p:sp>
        <p:nvSpPr>
          <p:cNvPr id="8" name="Freeform 5" descr="&lt;LOGICA_QUOTE_LEFT&gt;"/>
          <p:cNvSpPr>
            <a:spLocks/>
          </p:cNvSpPr>
          <p:nvPr/>
        </p:nvSpPr>
        <p:spPr bwMode="gray">
          <a:xfrm>
            <a:off x="725475" y="1921950"/>
            <a:ext cx="527744" cy="1504800"/>
          </a:xfrm>
          <a:custGeom>
            <a:avLst/>
            <a:gdLst/>
            <a:ahLst/>
            <a:cxnLst>
              <a:cxn ang="0">
                <a:pos x="0" y="0"/>
              </a:cxn>
              <a:cxn ang="0">
                <a:pos x="0" y="243"/>
              </a:cxn>
              <a:cxn ang="0">
                <a:pos x="132" y="378"/>
              </a:cxn>
              <a:cxn ang="0">
                <a:pos x="132" y="322"/>
              </a:cxn>
              <a:cxn ang="0">
                <a:pos x="58" y="244"/>
              </a:cxn>
              <a:cxn ang="0">
                <a:pos x="58" y="0"/>
              </a:cxn>
              <a:cxn ang="0">
                <a:pos x="0" y="0"/>
              </a:cxn>
            </a:cxnLst>
            <a:rect l="0" t="0" r="r" b="b"/>
            <a:pathLst>
              <a:path w="132" h="378">
                <a:moveTo>
                  <a:pt x="0" y="0"/>
                </a:moveTo>
                <a:cubicBezTo>
                  <a:pt x="0" y="243"/>
                  <a:pt x="0" y="243"/>
                  <a:pt x="0" y="243"/>
                </a:cubicBezTo>
                <a:cubicBezTo>
                  <a:pt x="0" y="316"/>
                  <a:pt x="59" y="376"/>
                  <a:pt x="132" y="378"/>
                </a:cubicBezTo>
                <a:cubicBezTo>
                  <a:pt x="132" y="322"/>
                  <a:pt x="132" y="322"/>
                  <a:pt x="132" y="322"/>
                </a:cubicBezTo>
                <a:cubicBezTo>
                  <a:pt x="88" y="317"/>
                  <a:pt x="58" y="286"/>
                  <a:pt x="58" y="244"/>
                </a:cubicBezTo>
                <a:cubicBezTo>
                  <a:pt x="58" y="0"/>
                  <a:pt x="58" y="0"/>
                  <a:pt x="58" y="0"/>
                </a:cubicBezTo>
                <a:cubicBezTo>
                  <a:pt x="0" y="0"/>
                  <a:pt x="0" y="0"/>
                  <a:pt x="0" y="0"/>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9" descr="&lt;LOGICA_QUOTE_LEFT&gt;"/>
          <p:cNvSpPr>
            <a:spLocks/>
          </p:cNvSpPr>
          <p:nvPr/>
        </p:nvSpPr>
        <p:spPr bwMode="gray">
          <a:xfrm>
            <a:off x="3807781" y="1804808"/>
            <a:ext cx="528305" cy="1504800"/>
          </a:xfrm>
          <a:custGeom>
            <a:avLst/>
            <a:gdLst/>
            <a:ahLst/>
            <a:cxnLst>
              <a:cxn ang="0">
                <a:pos x="132" y="378"/>
              </a:cxn>
              <a:cxn ang="0">
                <a:pos x="132" y="134"/>
              </a:cxn>
              <a:cxn ang="0">
                <a:pos x="0" y="0"/>
              </a:cxn>
              <a:cxn ang="0">
                <a:pos x="0" y="55"/>
              </a:cxn>
              <a:cxn ang="0">
                <a:pos x="74" y="133"/>
              </a:cxn>
              <a:cxn ang="0">
                <a:pos x="74" y="378"/>
              </a:cxn>
              <a:cxn ang="0">
                <a:pos x="132" y="378"/>
              </a:cxn>
            </a:cxnLst>
            <a:rect l="0" t="0" r="r" b="b"/>
            <a:pathLst>
              <a:path w="132" h="378">
                <a:moveTo>
                  <a:pt x="132" y="378"/>
                </a:moveTo>
                <a:cubicBezTo>
                  <a:pt x="132" y="134"/>
                  <a:pt x="132" y="134"/>
                  <a:pt x="132" y="134"/>
                </a:cubicBezTo>
                <a:cubicBezTo>
                  <a:pt x="131" y="61"/>
                  <a:pt x="73" y="1"/>
                  <a:pt x="0" y="0"/>
                </a:cubicBezTo>
                <a:cubicBezTo>
                  <a:pt x="0" y="55"/>
                  <a:pt x="0" y="55"/>
                  <a:pt x="0" y="55"/>
                </a:cubicBezTo>
                <a:cubicBezTo>
                  <a:pt x="43" y="61"/>
                  <a:pt x="73" y="91"/>
                  <a:pt x="74" y="133"/>
                </a:cubicBezTo>
                <a:cubicBezTo>
                  <a:pt x="74" y="378"/>
                  <a:pt x="74" y="378"/>
                  <a:pt x="74" y="378"/>
                </a:cubicBezTo>
                <a:cubicBezTo>
                  <a:pt x="132" y="378"/>
                  <a:pt x="132" y="378"/>
                  <a:pt x="132" y="378"/>
                </a:cubicBez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1" name="Picture 10" descr="facebook.png"/>
          <p:cNvPicPr>
            <a:picLocks noChangeAspect="1"/>
          </p:cNvPicPr>
          <p:nvPr/>
        </p:nvPicPr>
        <p:blipFill>
          <a:blip r:embed="rId3" cstate="print"/>
          <a:stretch>
            <a:fillRect/>
          </a:stretch>
        </p:blipFill>
        <p:spPr>
          <a:xfrm>
            <a:off x="5127676" y="1832026"/>
            <a:ext cx="812698" cy="812698"/>
          </a:xfrm>
          <a:prstGeom prst="rect">
            <a:avLst/>
          </a:prstGeom>
        </p:spPr>
      </p:pic>
      <p:pic>
        <p:nvPicPr>
          <p:cNvPr id="12" name="Picture 11" descr="twitter.png"/>
          <p:cNvPicPr>
            <a:picLocks noChangeAspect="1"/>
          </p:cNvPicPr>
          <p:nvPr/>
        </p:nvPicPr>
        <p:blipFill>
          <a:blip r:embed="rId4" cstate="print"/>
          <a:stretch>
            <a:fillRect/>
          </a:stretch>
        </p:blipFill>
        <p:spPr>
          <a:xfrm>
            <a:off x="5156251" y="2955976"/>
            <a:ext cx="812698" cy="812698"/>
          </a:xfrm>
          <a:prstGeom prst="rect">
            <a:avLst/>
          </a:prstGeom>
        </p:spPr>
      </p:pic>
      <p:pic>
        <p:nvPicPr>
          <p:cNvPr id="13" name="Picture 12" descr="you tube.png"/>
          <p:cNvPicPr>
            <a:picLocks noChangeAspect="1"/>
          </p:cNvPicPr>
          <p:nvPr/>
        </p:nvPicPr>
        <p:blipFill>
          <a:blip r:embed="rId5" cstate="print"/>
          <a:stretch>
            <a:fillRect/>
          </a:stretch>
        </p:blipFill>
        <p:spPr>
          <a:xfrm>
            <a:off x="5184826" y="4022776"/>
            <a:ext cx="812698" cy="812698"/>
          </a:xfrm>
          <a:prstGeom prst="rect">
            <a:avLst/>
          </a:prstGeom>
        </p:spPr>
      </p:pic>
      <p:sp>
        <p:nvSpPr>
          <p:cNvPr id="14" name="TextBox 13"/>
          <p:cNvSpPr txBox="1"/>
          <p:nvPr/>
        </p:nvSpPr>
        <p:spPr bwMode="auto">
          <a:xfrm>
            <a:off x="5219700" y="1028700"/>
            <a:ext cx="3590925" cy="307777"/>
          </a:xfrm>
          <a:prstGeom prst="rect">
            <a:avLst/>
          </a:prstGeom>
          <a:noFill/>
          <a:ln w="9525" algn="ctr">
            <a:noFill/>
            <a:miter lim="800000"/>
            <a:headEnd/>
            <a:tailEnd/>
          </a:ln>
          <a:effectLst/>
        </p:spPr>
        <p:txBody>
          <a:bodyPr wrap="square" lIns="0" tIns="0" rIns="0" bIns="0" rtlCol="0">
            <a:spAutoFit/>
          </a:bodyPr>
          <a:lstStyle/>
          <a:p>
            <a:r>
              <a:rPr lang="en-GB" sz="2000" b="1" dirty="0" smtClean="0">
                <a:cs typeface="Arial" pitchFamily="34" charset="0"/>
              </a:rPr>
              <a:t>www.workatlogica.co.uk</a:t>
            </a:r>
          </a:p>
        </p:txBody>
      </p:sp>
      <p:sp>
        <p:nvSpPr>
          <p:cNvPr id="15" name="TextBox 14"/>
          <p:cNvSpPr txBox="1"/>
          <p:nvPr/>
        </p:nvSpPr>
        <p:spPr bwMode="auto">
          <a:xfrm>
            <a:off x="5410200" y="466725"/>
            <a:ext cx="3438525" cy="246221"/>
          </a:xfrm>
          <a:prstGeom prst="rect">
            <a:avLst/>
          </a:prstGeom>
          <a:noFill/>
          <a:ln w="9525" algn="ctr">
            <a:noFill/>
            <a:miter lim="800000"/>
            <a:headEnd/>
            <a:tailEnd/>
          </a:ln>
          <a:effectLst/>
        </p:spPr>
        <p:txBody>
          <a:bodyPr wrap="square" lIns="0" tIns="0" rIns="0" bIns="0" rtlCol="0">
            <a:spAutoFit/>
          </a:bodyPr>
          <a:lstStyle/>
          <a:p>
            <a:r>
              <a:rPr lang="en-GB" sz="1600" dirty="0" smtClean="0">
                <a:cs typeface="Arial" pitchFamily="34" charset="0"/>
              </a:rPr>
              <a:t>Find out more and follow!</a:t>
            </a:r>
          </a:p>
        </p:txBody>
      </p:sp>
      <p:sp>
        <p:nvSpPr>
          <p:cNvPr id="16" name="TextBox 15"/>
          <p:cNvSpPr txBox="1"/>
          <p:nvPr/>
        </p:nvSpPr>
        <p:spPr bwMode="auto">
          <a:xfrm>
            <a:off x="6105525" y="1905000"/>
            <a:ext cx="2781300" cy="615553"/>
          </a:xfrm>
          <a:prstGeom prst="rect">
            <a:avLst/>
          </a:prstGeom>
          <a:noFill/>
          <a:ln w="9525" algn="ctr">
            <a:noFill/>
            <a:miter lim="800000"/>
            <a:headEnd/>
            <a:tailEnd/>
          </a:ln>
          <a:effectLst/>
        </p:spPr>
        <p:txBody>
          <a:bodyPr wrap="square" lIns="0" tIns="0" rIns="0" bIns="0" rtlCol="0">
            <a:spAutoFit/>
          </a:bodyPr>
          <a:lstStyle/>
          <a:p>
            <a:r>
              <a:rPr lang="en-GB" sz="2000" b="1" dirty="0" smtClean="0">
                <a:cs typeface="Arial" pitchFamily="34" charset="0"/>
              </a:rPr>
              <a:t>Logica Sponsored Degree Programme</a:t>
            </a:r>
          </a:p>
        </p:txBody>
      </p:sp>
      <p:sp>
        <p:nvSpPr>
          <p:cNvPr id="17" name="TextBox 16"/>
          <p:cNvSpPr txBox="1"/>
          <p:nvPr/>
        </p:nvSpPr>
        <p:spPr bwMode="auto">
          <a:xfrm>
            <a:off x="6124575" y="3162300"/>
            <a:ext cx="2781300" cy="307777"/>
          </a:xfrm>
          <a:prstGeom prst="rect">
            <a:avLst/>
          </a:prstGeom>
          <a:noFill/>
          <a:ln w="9525" algn="ctr">
            <a:noFill/>
            <a:miter lim="800000"/>
            <a:headEnd/>
            <a:tailEnd/>
          </a:ln>
          <a:effectLst/>
        </p:spPr>
        <p:txBody>
          <a:bodyPr wrap="square" lIns="0" tIns="0" rIns="0" bIns="0" rtlCol="0">
            <a:spAutoFit/>
          </a:bodyPr>
          <a:lstStyle/>
          <a:p>
            <a:r>
              <a:rPr lang="en-GB" sz="2000" b="1" dirty="0" smtClean="0">
                <a:cs typeface="Arial" pitchFamily="34" charset="0"/>
              </a:rPr>
              <a:t>@</a:t>
            </a:r>
            <a:r>
              <a:rPr lang="en-GB" sz="2000" b="1" dirty="0" err="1" smtClean="0">
                <a:cs typeface="Arial" pitchFamily="34" charset="0"/>
              </a:rPr>
              <a:t>LogicaDegree</a:t>
            </a:r>
            <a:endParaRPr lang="en-GB" sz="2000" b="1" dirty="0" smtClean="0">
              <a:cs typeface="Arial" pitchFamily="34" charset="0"/>
            </a:endParaRPr>
          </a:p>
        </p:txBody>
      </p:sp>
      <p:sp>
        <p:nvSpPr>
          <p:cNvPr id="18" name="TextBox 17"/>
          <p:cNvSpPr txBox="1"/>
          <p:nvPr/>
        </p:nvSpPr>
        <p:spPr bwMode="auto">
          <a:xfrm>
            <a:off x="6210300" y="4286250"/>
            <a:ext cx="2781300" cy="307777"/>
          </a:xfrm>
          <a:prstGeom prst="rect">
            <a:avLst/>
          </a:prstGeom>
          <a:noFill/>
          <a:ln w="9525" algn="ctr">
            <a:noFill/>
            <a:miter lim="800000"/>
            <a:headEnd/>
            <a:tailEnd/>
          </a:ln>
          <a:effectLst/>
        </p:spPr>
        <p:txBody>
          <a:bodyPr wrap="square" lIns="0" tIns="0" rIns="0" bIns="0" rtlCol="0">
            <a:spAutoFit/>
          </a:bodyPr>
          <a:lstStyle/>
          <a:p>
            <a:r>
              <a:rPr lang="en-GB" sz="2000" b="1" dirty="0" smtClean="0">
                <a:cs typeface="Arial" pitchFamily="34" charset="0"/>
              </a:rPr>
              <a:t>Logica PLC</a:t>
            </a:r>
          </a:p>
        </p:txBody>
      </p:sp>
    </p:spTree>
    <p:extLst>
      <p:ext uri="{BB962C8B-B14F-4D97-AF65-F5344CB8AC3E}">
        <p14:creationId xmlns:p14="http://schemas.microsoft.com/office/powerpoint/2010/main" val="1004698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2886500" y="347733"/>
            <a:ext cx="5029200" cy="3810000"/>
          </a:xfrm>
        </p:spPr>
        <p:txBody>
          <a:bodyPr/>
          <a:lstStyle/>
          <a:p>
            <a:r>
              <a:rPr lang="en-GB" sz="5400" dirty="0" smtClean="0">
                <a:solidFill>
                  <a:srgbClr val="E11937"/>
                </a:solidFill>
              </a:rPr>
              <a:t>US</a:t>
            </a:r>
            <a:endParaRPr lang="en-GB" sz="5400" dirty="0">
              <a:solidFill>
                <a:srgbClr val="E11937"/>
              </a:solidFill>
            </a:endParaRPr>
          </a:p>
        </p:txBody>
      </p:sp>
      <p:sp>
        <p:nvSpPr>
          <p:cNvPr id="60419" name="Text Box 3"/>
          <p:cNvSpPr txBox="1">
            <a:spLocks noChangeArrowheads="1"/>
          </p:cNvSpPr>
          <p:nvPr/>
        </p:nvSpPr>
        <p:spPr bwMode="auto">
          <a:xfrm>
            <a:off x="-990600" y="2971800"/>
            <a:ext cx="4648200" cy="457200"/>
          </a:xfrm>
          <a:prstGeom prst="rect">
            <a:avLst/>
          </a:prstGeom>
          <a:noFill/>
          <a:ln w="11176">
            <a:noFill/>
            <a:miter lim="800000"/>
            <a:headEnd/>
            <a:tailEnd/>
          </a:ln>
          <a:effectLst/>
        </p:spPr>
        <p:txBody>
          <a:bodyPr>
            <a:spAutoFit/>
          </a:bodyPr>
          <a:lstStyle/>
          <a:p>
            <a:pPr algn="r">
              <a:spcBef>
                <a:spcPct val="50000"/>
              </a:spcBef>
              <a:buClrTx/>
            </a:pPr>
            <a:r>
              <a:rPr lang="en-GB" sz="2400" dirty="0">
                <a:solidFill>
                  <a:srgbClr val="E11937"/>
                </a:solidFill>
              </a:rPr>
              <a:t>A little about</a:t>
            </a:r>
          </a:p>
        </p:txBody>
      </p:sp>
      <p:sp>
        <p:nvSpPr>
          <p:cNvPr id="4" name="Freeform 5" descr="&lt;LOGICA_QUOTE_LEFT&gt;"/>
          <p:cNvSpPr>
            <a:spLocks/>
          </p:cNvSpPr>
          <p:nvPr/>
        </p:nvSpPr>
        <p:spPr bwMode="gray">
          <a:xfrm>
            <a:off x="1518622" y="2957133"/>
            <a:ext cx="527050" cy="1504950"/>
          </a:xfrm>
          <a:custGeom>
            <a:avLst/>
            <a:gdLst>
              <a:gd name="T0" fmla="*/ 0 w 132"/>
              <a:gd name="T1" fmla="*/ 0 h 378"/>
              <a:gd name="T2" fmla="*/ 0 w 132"/>
              <a:gd name="T3" fmla="*/ 2147483647 h 378"/>
              <a:gd name="T4" fmla="*/ 2147483647 w 132"/>
              <a:gd name="T5" fmla="*/ 2147483647 h 378"/>
              <a:gd name="T6" fmla="*/ 2147483647 w 132"/>
              <a:gd name="T7" fmla="*/ 2147483647 h 378"/>
              <a:gd name="T8" fmla="*/ 2147483647 w 132"/>
              <a:gd name="T9" fmla="*/ 2147483647 h 378"/>
              <a:gd name="T10" fmla="*/ 2147483647 w 132"/>
              <a:gd name="T11" fmla="*/ 0 h 378"/>
              <a:gd name="T12" fmla="*/ 0 w 132"/>
              <a:gd name="T13" fmla="*/ 0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0" y="0"/>
                </a:moveTo>
                <a:cubicBezTo>
                  <a:pt x="0" y="243"/>
                  <a:pt x="0" y="243"/>
                  <a:pt x="0" y="243"/>
                </a:cubicBezTo>
                <a:cubicBezTo>
                  <a:pt x="0" y="316"/>
                  <a:pt x="59" y="376"/>
                  <a:pt x="132" y="378"/>
                </a:cubicBezTo>
                <a:cubicBezTo>
                  <a:pt x="132" y="322"/>
                  <a:pt x="132" y="322"/>
                  <a:pt x="132" y="322"/>
                </a:cubicBezTo>
                <a:cubicBezTo>
                  <a:pt x="88" y="317"/>
                  <a:pt x="58" y="286"/>
                  <a:pt x="58" y="244"/>
                </a:cubicBezTo>
                <a:cubicBezTo>
                  <a:pt x="58" y="0"/>
                  <a:pt x="58" y="0"/>
                  <a:pt x="58" y="0"/>
                </a:cubicBezTo>
                <a:cubicBezTo>
                  <a:pt x="0" y="0"/>
                  <a:pt x="0" y="0"/>
                  <a:pt x="0" y="0"/>
                </a:cubicBezTo>
                <a:close/>
              </a:path>
            </a:pathLst>
          </a:custGeom>
          <a:solidFill>
            <a:srgbClr val="FFCC00"/>
          </a:solidFill>
          <a:ln w="9525">
            <a:noFill/>
            <a:round/>
            <a:headEnd/>
            <a:tailEnd/>
          </a:ln>
        </p:spPr>
        <p:txBody>
          <a:bodyPr/>
          <a:lstStyle/>
          <a:p>
            <a:endParaRPr lang="en-GB"/>
          </a:p>
        </p:txBody>
      </p:sp>
      <p:sp>
        <p:nvSpPr>
          <p:cNvPr id="5" name="Freeform 9" descr="&lt;LOGICA_QUOTE_LEFT&gt;"/>
          <p:cNvSpPr>
            <a:spLocks/>
          </p:cNvSpPr>
          <p:nvPr/>
        </p:nvSpPr>
        <p:spPr bwMode="gray">
          <a:xfrm>
            <a:off x="4187281" y="2917399"/>
            <a:ext cx="528637" cy="1504950"/>
          </a:xfrm>
          <a:custGeom>
            <a:avLst/>
            <a:gdLst>
              <a:gd name="T0" fmla="*/ 2147483647 w 132"/>
              <a:gd name="T1" fmla="*/ 2147483647 h 378"/>
              <a:gd name="T2" fmla="*/ 2147483647 w 132"/>
              <a:gd name="T3" fmla="*/ 2147483647 h 378"/>
              <a:gd name="T4" fmla="*/ 0 w 132"/>
              <a:gd name="T5" fmla="*/ 0 h 378"/>
              <a:gd name="T6" fmla="*/ 0 w 132"/>
              <a:gd name="T7" fmla="*/ 2147483647 h 378"/>
              <a:gd name="T8" fmla="*/ 2147483647 w 132"/>
              <a:gd name="T9" fmla="*/ 2147483647 h 378"/>
              <a:gd name="T10" fmla="*/ 2147483647 w 132"/>
              <a:gd name="T11" fmla="*/ 2147483647 h 378"/>
              <a:gd name="T12" fmla="*/ 2147483647 w 132"/>
              <a:gd name="T13" fmla="*/ 2147483647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132" y="378"/>
                </a:moveTo>
                <a:cubicBezTo>
                  <a:pt x="132" y="134"/>
                  <a:pt x="132" y="134"/>
                  <a:pt x="132" y="134"/>
                </a:cubicBezTo>
                <a:cubicBezTo>
                  <a:pt x="131" y="61"/>
                  <a:pt x="73" y="1"/>
                  <a:pt x="0" y="0"/>
                </a:cubicBezTo>
                <a:cubicBezTo>
                  <a:pt x="0" y="55"/>
                  <a:pt x="0" y="55"/>
                  <a:pt x="0" y="55"/>
                </a:cubicBezTo>
                <a:cubicBezTo>
                  <a:pt x="43" y="61"/>
                  <a:pt x="73" y="91"/>
                  <a:pt x="74" y="133"/>
                </a:cubicBezTo>
                <a:cubicBezTo>
                  <a:pt x="74" y="378"/>
                  <a:pt x="74" y="378"/>
                  <a:pt x="74" y="378"/>
                </a:cubicBezTo>
                <a:cubicBezTo>
                  <a:pt x="132" y="378"/>
                  <a:pt x="132" y="378"/>
                  <a:pt x="132" y="378"/>
                </a:cubicBezTo>
                <a:close/>
              </a:path>
            </a:pathLst>
          </a:custGeom>
          <a:solidFill>
            <a:srgbClr val="FFCC00"/>
          </a:solidFill>
          <a:ln w="9525">
            <a:no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3" y="374241"/>
            <a:ext cx="8242300" cy="785818"/>
          </a:xfrm>
        </p:spPr>
        <p:txBody>
          <a:bodyPr>
            <a:noAutofit/>
          </a:bodyPr>
          <a:lstStyle/>
          <a:p>
            <a:r>
              <a:rPr lang="en-GB" sz="7200" b="1" dirty="0" smtClean="0">
                <a:latin typeface="Kunstler Script" pitchFamily="66" charset="0"/>
                <a:cs typeface="Arial" pitchFamily="34" charset="0"/>
              </a:rPr>
              <a:t>Once upon a time….</a:t>
            </a:r>
            <a:endParaRPr lang="en-GB" sz="7200" dirty="0"/>
          </a:p>
        </p:txBody>
      </p:sp>
      <p:sp>
        <p:nvSpPr>
          <p:cNvPr id="3" name="Footer Placeholder 2"/>
          <p:cNvSpPr>
            <a:spLocks noGrp="1"/>
          </p:cNvSpPr>
          <p:nvPr>
            <p:ph type="ftr" sz="quarter" idx="4294967295"/>
          </p:nvPr>
        </p:nvSpPr>
        <p:spPr>
          <a:xfrm>
            <a:off x="2781300" y="6419850"/>
            <a:ext cx="4889500" cy="163513"/>
          </a:xfrm>
          <a:prstGeom prst="rect">
            <a:avLst/>
          </a:prstGeom>
        </p:spPr>
        <p:txBody>
          <a:bodyPr/>
          <a:lstStyle/>
          <a:p>
            <a:pPr>
              <a:defRPr/>
            </a:pPr>
            <a:r>
              <a:rPr lang="en-GB" smtClean="0"/>
              <a:t> </a:t>
            </a:r>
            <a:endParaRPr lang="en-GB" dirty="0"/>
          </a:p>
        </p:txBody>
      </p:sp>
      <p:pic>
        <p:nvPicPr>
          <p:cNvPr id="79876" name="Picture 4" descr="https://www.logicabranding.com/images/1720b1277d3609c3f98b640c10612f55/35/legs_lowres.jpg"/>
          <p:cNvPicPr>
            <a:picLocks noChangeAspect="1" noChangeArrowheads="1"/>
          </p:cNvPicPr>
          <p:nvPr/>
        </p:nvPicPr>
        <p:blipFill>
          <a:blip r:embed="rId3" cstate="print"/>
          <a:srcRect r="15392" b="91163"/>
          <a:stretch>
            <a:fillRect/>
          </a:stretch>
        </p:blipFill>
        <p:spPr bwMode="auto">
          <a:xfrm>
            <a:off x="359392" y="1160059"/>
            <a:ext cx="8184107" cy="568466"/>
          </a:xfrm>
          <a:prstGeom prst="rect">
            <a:avLst/>
          </a:prstGeom>
          <a:noFill/>
        </p:spPr>
      </p:pic>
      <p:pic>
        <p:nvPicPr>
          <p:cNvPr id="3074" name="Picture 2" descr="http://sphotos-d.ak.fbcdn.net/hphotos-ak-ash4/4818_219633040563_8363630_n.jpg"/>
          <p:cNvPicPr>
            <a:picLocks noChangeAspect="1" noChangeArrowheads="1"/>
          </p:cNvPicPr>
          <p:nvPr/>
        </p:nvPicPr>
        <p:blipFill rotWithShape="1">
          <a:blip r:embed="rId4">
            <a:extLst>
              <a:ext uri="{28A0092B-C50C-407E-A947-70E740481C1C}">
                <a14:useLocalDpi xmlns:a14="http://schemas.microsoft.com/office/drawing/2010/main" val="0"/>
              </a:ext>
            </a:extLst>
          </a:blip>
          <a:srcRect l="48299" t="11492" r="18490"/>
          <a:stretch/>
        </p:blipFill>
        <p:spPr bwMode="auto">
          <a:xfrm>
            <a:off x="464024" y="1728525"/>
            <a:ext cx="1783876" cy="35655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0.gstatic.com/images?q=tbn:ANd9GcQFyKlpnQ5na-kSWPrre204rYa-2dvbSe4u4MSZv9znJoPLix4L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5294042"/>
            <a:ext cx="3085975" cy="9257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smp-ltd.co.uk/blog/wp-content/uploads/2012/08/Pictures-Question-Mark-Man.jpg"/>
          <p:cNvPicPr>
            <a:picLocks noChangeAspect="1" noChangeArrowheads="1"/>
          </p:cNvPicPr>
          <p:nvPr/>
        </p:nvPicPr>
        <p:blipFill rotWithShape="1">
          <a:blip r:embed="rId6">
            <a:extLst>
              <a:ext uri="{28A0092B-C50C-407E-A947-70E740481C1C}">
                <a14:useLocalDpi xmlns:a14="http://schemas.microsoft.com/office/drawing/2010/main" val="0"/>
              </a:ext>
            </a:extLst>
          </a:blip>
          <a:srcRect l="15422" r="16367" b="8033"/>
          <a:stretch/>
        </p:blipFill>
        <p:spPr bwMode="auto">
          <a:xfrm>
            <a:off x="2503363" y="1998948"/>
            <a:ext cx="1516185" cy="216851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Users\watermanl\AppData\Local\Microsoft\Windows\Temporary Internet Files\Content.Outlook\7PWAJ6KL\262182_10150698046080413_4551933_n.jpg"/>
          <p:cNvPicPr>
            <a:picLocks noChangeAspect="1" noChangeArrowheads="1"/>
          </p:cNvPicPr>
          <p:nvPr/>
        </p:nvPicPr>
        <p:blipFill rotWithShape="1">
          <a:blip r:embed="rId7">
            <a:extLst>
              <a:ext uri="{28A0092B-C50C-407E-A947-70E740481C1C}">
                <a14:useLocalDpi xmlns:a14="http://schemas.microsoft.com/office/drawing/2010/main" val="0"/>
              </a:ext>
            </a:extLst>
          </a:blip>
          <a:srcRect l="15522" t="19310" r="9310" b="39434"/>
          <a:stretch/>
        </p:blipFill>
        <p:spPr bwMode="auto">
          <a:xfrm>
            <a:off x="4705350" y="1728525"/>
            <a:ext cx="4056122" cy="16696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9" descr="http://upload.wikimedia.org/wikipedia/en/f/f8/Primark_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1" descr="http://upload.wikimedia.org/wikipedia/en/f/f8/Primark_logo.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3" descr="http://upload.wikimedia.org/wikipedia/en/f/f8/Primark_logo.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7" name="Picture 15" descr="http://4.bp.blogspot.com/-2h2ARWZbuc8/T9vAXGQWAqI/AAAAAAAAAFU/xq8LNioh3mY/s1600/Primark-logo.jpg"/>
          <p:cNvPicPr>
            <a:picLocks noChangeAspect="1" noChangeArrowheads="1"/>
          </p:cNvPicPr>
          <p:nvPr/>
        </p:nvPicPr>
        <p:blipFill rotWithShape="1">
          <a:blip r:embed="rId8">
            <a:extLst>
              <a:ext uri="{28A0092B-C50C-407E-A947-70E740481C1C}">
                <a14:useLocalDpi xmlns:a14="http://schemas.microsoft.com/office/drawing/2010/main" val="0"/>
              </a:ext>
            </a:extLst>
          </a:blip>
          <a:srcRect t="40965" b="38198"/>
          <a:stretch/>
        </p:blipFill>
        <p:spPr bwMode="auto">
          <a:xfrm>
            <a:off x="5407144" y="3639609"/>
            <a:ext cx="3354328" cy="527852"/>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http://kauilapele.files.wordpress.com/2011/11/magic.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6950" y="4329997"/>
            <a:ext cx="2504257" cy="14604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bwMode="gray">
          <a:xfrm>
            <a:off x="4510017" y="1728525"/>
            <a:ext cx="0" cy="4329375"/>
          </a:xfrm>
          <a:prstGeom prst="line">
            <a:avLst/>
          </a:prstGeom>
          <a:noFill/>
          <a:ln w="38100">
            <a:solidFill>
              <a:schemeClr val="tx1"/>
            </a:solidFill>
            <a:round/>
            <a:headEnd/>
            <a:tailEnd/>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a3.sphotos.ak.fbcdn.net/hphotos-ak-snc7/315797_10150934001390440_776900439_21729817_693920110_n.jpg"/>
          <p:cNvPicPr>
            <a:picLocks noChangeAspect="1" noChangeArrowheads="1"/>
          </p:cNvPicPr>
          <p:nvPr/>
        </p:nvPicPr>
        <p:blipFill rotWithShape="1">
          <a:blip r:embed="rId3" cstate="print"/>
          <a:srcRect l="15948" t="18600" r="4911" b="31997"/>
          <a:stretch/>
        </p:blipFill>
        <p:spPr bwMode="auto">
          <a:xfrm>
            <a:off x="4776715" y="-27160"/>
            <a:ext cx="4367285" cy="3634996"/>
          </a:xfrm>
          <a:prstGeom prst="rect">
            <a:avLst/>
          </a:prstGeom>
          <a:noFill/>
        </p:spPr>
      </p:pic>
      <p:pic>
        <p:nvPicPr>
          <p:cNvPr id="81924" name="Picture 4" descr="http://a4.sphotos.ak.fbcdn.net/hphotos-ak-snc4/155878_10150341367075564_612055563_16200210_2801900_n.jpg"/>
          <p:cNvPicPr>
            <a:picLocks noChangeAspect="1" noChangeArrowheads="1"/>
          </p:cNvPicPr>
          <p:nvPr/>
        </p:nvPicPr>
        <p:blipFill>
          <a:blip r:embed="rId4" cstate="print"/>
          <a:srcRect l="8677" t="16418" r="12517" b="6368"/>
          <a:stretch>
            <a:fillRect/>
          </a:stretch>
        </p:blipFill>
        <p:spPr bwMode="auto">
          <a:xfrm>
            <a:off x="0" y="0"/>
            <a:ext cx="4776715" cy="3510162"/>
          </a:xfrm>
          <a:prstGeom prst="rect">
            <a:avLst/>
          </a:prstGeom>
          <a:noFill/>
        </p:spPr>
      </p:pic>
      <p:pic>
        <p:nvPicPr>
          <p:cNvPr id="2050" name="Picture 2" descr="http://sphotos-a.ak.fbcdn.net/hphotos-ak-snc7/381870_10152465861370107_186308631_n.jpg"/>
          <p:cNvPicPr>
            <a:picLocks noChangeAspect="1" noChangeArrowheads="1"/>
          </p:cNvPicPr>
          <p:nvPr/>
        </p:nvPicPr>
        <p:blipFill rotWithShape="1">
          <a:blip r:embed="rId5">
            <a:extLst>
              <a:ext uri="{28A0092B-C50C-407E-A947-70E740481C1C}">
                <a14:useLocalDpi xmlns:a14="http://schemas.microsoft.com/office/drawing/2010/main" val="0"/>
              </a:ext>
            </a:extLst>
          </a:blip>
          <a:srcRect l="16982" t="24417" r="2516"/>
          <a:stretch/>
        </p:blipFill>
        <p:spPr bwMode="auto">
          <a:xfrm>
            <a:off x="0" y="3395444"/>
            <a:ext cx="4295553" cy="30248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hotos-h.ak.fbcdn.net/hphotos-ak-prn1/521855_10151233815839781_1818320533_n.jpg"/>
          <p:cNvPicPr>
            <a:picLocks noChangeAspect="1" noChangeArrowheads="1"/>
          </p:cNvPicPr>
          <p:nvPr/>
        </p:nvPicPr>
        <p:blipFill rotWithShape="1">
          <a:blip r:embed="rId6">
            <a:extLst>
              <a:ext uri="{28A0092B-C50C-407E-A947-70E740481C1C}">
                <a14:useLocalDpi xmlns:a14="http://schemas.microsoft.com/office/drawing/2010/main" val="0"/>
              </a:ext>
            </a:extLst>
          </a:blip>
          <a:srcRect l="1815" t="23144" r="10299" b="4454"/>
          <a:stretch/>
        </p:blipFill>
        <p:spPr bwMode="auto">
          <a:xfrm>
            <a:off x="4295552" y="3395444"/>
            <a:ext cx="4895652" cy="30248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upload.wikimedia.org/wikipedia/commons/thumb/c/c3/WinCath30Je6-4836wiki.jpg/250px-WinCath30Je6-4836wik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2885" y="2382806"/>
            <a:ext cx="1687659" cy="112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86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Any thoughts?</a:t>
            </a:r>
            <a:endParaRPr lang="en-GB" dirty="0"/>
          </a:p>
        </p:txBody>
      </p:sp>
      <p:sp>
        <p:nvSpPr>
          <p:cNvPr id="4" name="Slide Number Placeholder 3"/>
          <p:cNvSpPr>
            <a:spLocks noGrp="1"/>
          </p:cNvSpPr>
          <p:nvPr>
            <p:ph type="sldNum" sz="quarter" idx="18"/>
          </p:nvPr>
        </p:nvSpPr>
        <p:spPr/>
        <p:txBody>
          <a:bodyPr/>
          <a:lstStyle/>
          <a:p>
            <a:pPr>
              <a:defRPr/>
            </a:pPr>
            <a:r>
              <a:rPr lang="en-GB" smtClean="0"/>
              <a:t>No. </a:t>
            </a:r>
            <a:fld id="{FF2E2BF4-FDFC-4661-A3FE-1B669B7EDC28}" type="slidenum">
              <a:rPr lang="en-GB" smtClean="0"/>
              <a:pPr>
                <a:defRPr/>
              </a:pPr>
              <a:t>6</a:t>
            </a:fld>
            <a:endParaRPr lang="en-GB" dirty="0"/>
          </a:p>
        </p:txBody>
      </p:sp>
      <p:sp>
        <p:nvSpPr>
          <p:cNvPr id="5" name="Footer Placeholder 4"/>
          <p:cNvSpPr>
            <a:spLocks noGrp="1"/>
          </p:cNvSpPr>
          <p:nvPr>
            <p:ph type="ftr" sz="quarter" idx="4294967295"/>
          </p:nvPr>
        </p:nvSpPr>
        <p:spPr>
          <a:xfrm>
            <a:off x="2779713" y="6419850"/>
            <a:ext cx="4891087" cy="163513"/>
          </a:xfrm>
          <a:prstGeom prst="rect">
            <a:avLst/>
          </a:prstGeom>
        </p:spPr>
        <p:txBody>
          <a:bodyPr/>
          <a:lstStyle/>
          <a:p>
            <a:pPr>
              <a:defRPr/>
            </a:pPr>
            <a:r>
              <a:rPr lang="en-GB" smtClean="0"/>
              <a:t> </a:t>
            </a:r>
            <a:endParaRPr lang="en-GB" dirty="0"/>
          </a:p>
        </p:txBody>
      </p:sp>
      <p:pic>
        <p:nvPicPr>
          <p:cNvPr id="62470" name="Picture 6" descr="https://www.logicabranding.com/images/99f3314da93dceb532a4c9a8acaf92f0/31/graduation-celebration_lowres.jpg"/>
          <p:cNvPicPr>
            <a:picLocks noChangeAspect="1" noChangeArrowheads="1"/>
          </p:cNvPicPr>
          <p:nvPr/>
        </p:nvPicPr>
        <p:blipFill>
          <a:blip r:embed="rId3" cstate="print"/>
          <a:srcRect/>
          <a:stretch>
            <a:fillRect/>
          </a:stretch>
        </p:blipFill>
        <p:spPr bwMode="auto">
          <a:xfrm>
            <a:off x="859810" y="1523975"/>
            <a:ext cx="6782936" cy="4524166"/>
          </a:xfrm>
          <a:prstGeom prst="rect">
            <a:avLst/>
          </a:prstGeom>
          <a:noFill/>
        </p:spPr>
      </p:pic>
      <p:pic>
        <p:nvPicPr>
          <p:cNvPr id="62472" name="Picture 8" descr="https://www.logicabranding.com/images/99f3314da93dceb532a4c9a8acaf92f0/55/business-meeting-2_lowres.jpg"/>
          <p:cNvPicPr>
            <a:picLocks noChangeAspect="1" noChangeArrowheads="1"/>
          </p:cNvPicPr>
          <p:nvPr/>
        </p:nvPicPr>
        <p:blipFill>
          <a:blip r:embed="rId4" cstate="print"/>
          <a:srcRect/>
          <a:stretch>
            <a:fillRect/>
          </a:stretch>
        </p:blipFill>
        <p:spPr bwMode="auto">
          <a:xfrm>
            <a:off x="919851" y="1592214"/>
            <a:ext cx="6656892" cy="4440096"/>
          </a:xfrm>
          <a:prstGeom prst="rect">
            <a:avLst/>
          </a:prstGeom>
          <a:noFill/>
        </p:spPr>
      </p:pic>
      <p:pic>
        <p:nvPicPr>
          <p:cNvPr id="62474" name="Picture 10" descr="https://www.logicabranding.com/images/99f3314da93dceb532a4c9a8acaf92f0/17/row-of-heads_lowres.jpg"/>
          <p:cNvPicPr>
            <a:picLocks noChangeAspect="1" noChangeArrowheads="1"/>
          </p:cNvPicPr>
          <p:nvPr/>
        </p:nvPicPr>
        <p:blipFill>
          <a:blip r:embed="rId5" cstate="print"/>
          <a:srcRect t="25453"/>
          <a:stretch>
            <a:fillRect/>
          </a:stretch>
        </p:blipFill>
        <p:spPr bwMode="auto">
          <a:xfrm>
            <a:off x="853995" y="1542197"/>
            <a:ext cx="7239765" cy="45168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 calcmode="lin" valueType="num">
                                      <p:cBhvr additive="base">
                                        <p:cTn id="7" dur="500" fill="hold"/>
                                        <p:tgtEl>
                                          <p:spTgt spid="62470"/>
                                        </p:tgtEl>
                                        <p:attrNameLst>
                                          <p:attrName>ppt_x</p:attrName>
                                        </p:attrNameLst>
                                      </p:cBhvr>
                                      <p:tavLst>
                                        <p:tav tm="0">
                                          <p:val>
                                            <p:strVal val="#ppt_x"/>
                                          </p:val>
                                        </p:tav>
                                        <p:tav tm="100000">
                                          <p:val>
                                            <p:strVal val="#ppt_x"/>
                                          </p:val>
                                        </p:tav>
                                      </p:tavLst>
                                    </p:anim>
                                    <p:anim calcmode="lin" valueType="num">
                                      <p:cBhvr additive="base">
                                        <p:cTn id="8" dur="500" fill="hold"/>
                                        <p:tgtEl>
                                          <p:spTgt spid="624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472"/>
                                        </p:tgtEl>
                                        <p:attrNameLst>
                                          <p:attrName>style.visibility</p:attrName>
                                        </p:attrNameLst>
                                      </p:cBhvr>
                                      <p:to>
                                        <p:strVal val="visible"/>
                                      </p:to>
                                    </p:set>
                                    <p:anim calcmode="lin" valueType="num">
                                      <p:cBhvr additive="base">
                                        <p:cTn id="13" dur="500" fill="hold"/>
                                        <p:tgtEl>
                                          <p:spTgt spid="62472"/>
                                        </p:tgtEl>
                                        <p:attrNameLst>
                                          <p:attrName>ppt_x</p:attrName>
                                        </p:attrNameLst>
                                      </p:cBhvr>
                                      <p:tavLst>
                                        <p:tav tm="0">
                                          <p:val>
                                            <p:strVal val="#ppt_x"/>
                                          </p:val>
                                        </p:tav>
                                        <p:tav tm="100000">
                                          <p:val>
                                            <p:strVal val="#ppt_x"/>
                                          </p:val>
                                        </p:tav>
                                      </p:tavLst>
                                    </p:anim>
                                    <p:anim calcmode="lin" valueType="num">
                                      <p:cBhvr additive="base">
                                        <p:cTn id="14" dur="500" fill="hold"/>
                                        <p:tgtEl>
                                          <p:spTgt spid="624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474"/>
                                        </p:tgtEl>
                                        <p:attrNameLst>
                                          <p:attrName>style.visibility</p:attrName>
                                        </p:attrNameLst>
                                      </p:cBhvr>
                                      <p:to>
                                        <p:strVal val="visible"/>
                                      </p:to>
                                    </p:set>
                                    <p:anim calcmode="lin" valueType="num">
                                      <p:cBhvr additive="base">
                                        <p:cTn id="19" dur="500" fill="hold"/>
                                        <p:tgtEl>
                                          <p:spTgt spid="62474"/>
                                        </p:tgtEl>
                                        <p:attrNameLst>
                                          <p:attrName>ppt_x</p:attrName>
                                        </p:attrNameLst>
                                      </p:cBhvr>
                                      <p:tavLst>
                                        <p:tav tm="0">
                                          <p:val>
                                            <p:strVal val="#ppt_x"/>
                                          </p:val>
                                        </p:tav>
                                        <p:tav tm="100000">
                                          <p:val>
                                            <p:strVal val="#ppt_x"/>
                                          </p:val>
                                        </p:tav>
                                      </p:tavLst>
                                    </p:anim>
                                    <p:anim calcmode="lin" valueType="num">
                                      <p:cBhvr additive="base">
                                        <p:cTn id="20" dur="500" fill="hold"/>
                                        <p:tgtEl>
                                          <p:spTgt spid="62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Scary Stats!</a:t>
            </a:r>
            <a:endParaRPr lang="en-GB" dirty="0"/>
          </a:p>
        </p:txBody>
      </p:sp>
      <p:sp>
        <p:nvSpPr>
          <p:cNvPr id="4" name="Slide Number Placeholder 3"/>
          <p:cNvSpPr>
            <a:spLocks noGrp="1"/>
          </p:cNvSpPr>
          <p:nvPr>
            <p:ph type="sldNum" sz="quarter" idx="18"/>
          </p:nvPr>
        </p:nvSpPr>
        <p:spPr/>
        <p:txBody>
          <a:bodyPr/>
          <a:lstStyle/>
          <a:p>
            <a:pPr>
              <a:defRPr/>
            </a:pPr>
            <a:r>
              <a:rPr lang="en-GB" smtClean="0"/>
              <a:t>No. </a:t>
            </a:r>
            <a:fld id="{FF2E2BF4-FDFC-4661-A3FE-1B669B7EDC28}" type="slidenum">
              <a:rPr lang="en-GB" smtClean="0"/>
              <a:pPr>
                <a:defRPr/>
              </a:pPr>
              <a:t>7</a:t>
            </a:fld>
            <a:endParaRPr lang="en-GB" dirty="0"/>
          </a:p>
        </p:txBody>
      </p:sp>
      <p:pic>
        <p:nvPicPr>
          <p:cNvPr id="5" name="Picture 8" descr="http://4.bp.blogspot.com/-p_ek3jBEZvk/Ta7kik-bcaI/AAAAAAAAAOo/-FQbXJbFjgk/s640/Student-protests-as-minis-007.jpg"/>
          <p:cNvPicPr>
            <a:picLocks noChangeAspect="1" noChangeArrowheads="1"/>
          </p:cNvPicPr>
          <p:nvPr/>
        </p:nvPicPr>
        <p:blipFill>
          <a:blip r:embed="rId3" cstate="print"/>
          <a:srcRect/>
          <a:stretch>
            <a:fillRect/>
          </a:stretch>
        </p:blipFill>
        <p:spPr bwMode="auto">
          <a:xfrm>
            <a:off x="1337394" y="1725285"/>
            <a:ext cx="6469812" cy="3881887"/>
          </a:xfrm>
          <a:prstGeom prst="rect">
            <a:avLst/>
          </a:prstGeom>
          <a:noFill/>
        </p:spPr>
      </p:pic>
      <p:grpSp>
        <p:nvGrpSpPr>
          <p:cNvPr id="6" name="Group 5"/>
          <p:cNvGrpSpPr/>
          <p:nvPr/>
        </p:nvGrpSpPr>
        <p:grpSpPr>
          <a:xfrm>
            <a:off x="954114" y="1473206"/>
            <a:ext cx="7236372" cy="4595004"/>
            <a:chOff x="851338" y="1434662"/>
            <a:chExt cx="7236372" cy="4595004"/>
          </a:xfrm>
        </p:grpSpPr>
        <p:sp>
          <p:nvSpPr>
            <p:cNvPr id="2" name="Rectangle 1"/>
            <p:cNvSpPr/>
            <p:nvPr/>
          </p:nvSpPr>
          <p:spPr bwMode="gray">
            <a:xfrm>
              <a:off x="851338" y="1434662"/>
              <a:ext cx="7236372" cy="4595004"/>
            </a:xfrm>
            <a:prstGeom prst="rect">
              <a:avLst/>
            </a:prstGeom>
            <a:solidFill>
              <a:schemeClr val="bg1"/>
            </a:solidFill>
            <a:ln w="9525" algn="ctr">
              <a:solidFill>
                <a:schemeClr val="bg1"/>
              </a:solid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pic>
          <p:nvPicPr>
            <p:cNvPr id="2050" name="Picture 2" descr="http://www.freeview.co.uk/var/freeview/storage/images/library/file-bank/image-bank/blogs/million-pound-drop-live-c4/146893-1-eng-GB/Million-Pound-Drop-Live-C4_blog_l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630" y="2272340"/>
              <a:ext cx="6286500" cy="2190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234406" y="1280253"/>
            <a:ext cx="7090915" cy="4848045"/>
            <a:chOff x="1000665" y="776377"/>
            <a:chExt cx="7056408" cy="5175849"/>
          </a:xfrm>
        </p:grpSpPr>
        <p:sp>
          <p:nvSpPr>
            <p:cNvPr id="9" name="Rectangle 8"/>
            <p:cNvSpPr/>
            <p:nvPr/>
          </p:nvSpPr>
          <p:spPr bwMode="gray">
            <a:xfrm>
              <a:off x="1000665" y="776377"/>
              <a:ext cx="7056408" cy="5175849"/>
            </a:xfrm>
            <a:prstGeom prst="rect">
              <a:avLst/>
            </a:prstGeom>
            <a:solidFill>
              <a:srgbClr val="FFFFFF"/>
            </a:solidFill>
            <a:ln w="9525" algn="ctr">
              <a:solidFill>
                <a:schemeClr val="bg1"/>
              </a:solid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pic>
          <p:nvPicPr>
            <p:cNvPr id="10" name="Picture 2" descr="http://media.rightmove.co.uk/37k/36345/36345_4_59_IMG_01_0001.jpg"/>
            <p:cNvPicPr>
              <a:picLocks noChangeAspect="1" noChangeArrowheads="1"/>
            </p:cNvPicPr>
            <p:nvPr/>
          </p:nvPicPr>
          <p:blipFill>
            <a:blip r:embed="rId5" cstate="print"/>
            <a:srcRect/>
            <a:stretch>
              <a:fillRect/>
            </a:stretch>
          </p:blipFill>
          <p:spPr bwMode="auto">
            <a:xfrm>
              <a:off x="1604812" y="1149499"/>
              <a:ext cx="5572365" cy="4170288"/>
            </a:xfrm>
            <a:prstGeom prst="rect">
              <a:avLst/>
            </a:prstGeom>
            <a:noFill/>
          </p:spPr>
        </p:pic>
      </p:grpSp>
      <p:sp>
        <p:nvSpPr>
          <p:cNvPr id="11" name="L-Shape 10"/>
          <p:cNvSpPr/>
          <p:nvPr/>
        </p:nvSpPr>
        <p:spPr bwMode="gray">
          <a:xfrm rot="5400000">
            <a:off x="2497652" y="762666"/>
            <a:ext cx="4287325" cy="5883218"/>
          </a:xfrm>
          <a:prstGeom prst="corner">
            <a:avLst>
              <a:gd name="adj1" fmla="val 75926"/>
              <a:gd name="adj2" fmla="val 46250"/>
            </a:avLst>
          </a:prstGeom>
          <a:solidFill>
            <a:srgbClr val="FFFFFF"/>
          </a:solidFill>
          <a:ln w="9525" algn="ctr">
            <a:solidFill>
              <a:schemeClr val="bg1"/>
            </a:solid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grpSp>
        <p:nvGrpSpPr>
          <p:cNvPr id="12" name="Group 11"/>
          <p:cNvGrpSpPr/>
          <p:nvPr/>
        </p:nvGrpSpPr>
        <p:grpSpPr>
          <a:xfrm>
            <a:off x="1699705" y="1416373"/>
            <a:ext cx="6290442" cy="4903076"/>
            <a:chOff x="2049517" y="1166648"/>
            <a:chExt cx="6290442" cy="4903076"/>
          </a:xfrm>
        </p:grpSpPr>
        <p:sp>
          <p:nvSpPr>
            <p:cNvPr id="13" name="Rectangle 12"/>
            <p:cNvSpPr/>
            <p:nvPr/>
          </p:nvSpPr>
          <p:spPr bwMode="gray">
            <a:xfrm>
              <a:off x="2049517" y="1166648"/>
              <a:ext cx="6290442" cy="4903076"/>
            </a:xfrm>
            <a:prstGeom prst="rect">
              <a:avLst/>
            </a:prstGeom>
            <a:solidFill>
              <a:srgbClr val="FFFFFF"/>
            </a:solidFill>
            <a:ln w="9525" algn="ctr">
              <a:solidFill>
                <a:schemeClr val="bg1"/>
              </a:solid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pic>
          <p:nvPicPr>
            <p:cNvPr id="14" name="Picture 2" descr="http://3.bp.blogspot.com/-3T6rSAqAXLE/Tdlu1fUCCCI/AAAAAAAAEII/10dYFj9_Pe0/s1600/InsideSA-JobWithoutMasters.png"/>
            <p:cNvPicPr>
              <a:picLocks noChangeAspect="1" noChangeArrowheads="1"/>
            </p:cNvPicPr>
            <p:nvPr/>
          </p:nvPicPr>
          <p:blipFill>
            <a:blip r:embed="rId6" cstate="print"/>
            <a:srcRect/>
            <a:stretch>
              <a:fillRect/>
            </a:stretch>
          </p:blipFill>
          <p:spPr bwMode="auto">
            <a:xfrm>
              <a:off x="3157268" y="1431985"/>
              <a:ext cx="3095625" cy="3686176"/>
            </a:xfrm>
            <a:prstGeom prst="rect">
              <a:avLst/>
            </a:prstGeom>
            <a:noFill/>
          </p:spPr>
        </p:pic>
      </p:grpSp>
      <p:pic>
        <p:nvPicPr>
          <p:cNvPr id="16" name="Picture 2" descr="http://www.pixl8.co.uk/objects_store/thumbnail/9DFB86EF999059ED5078066394977957.jpg"/>
          <p:cNvPicPr>
            <a:picLocks noChangeAspect="1" noChangeArrowheads="1"/>
          </p:cNvPicPr>
          <p:nvPr/>
        </p:nvPicPr>
        <p:blipFill>
          <a:blip r:embed="rId7" cstate="print"/>
          <a:srcRect/>
          <a:stretch>
            <a:fillRect/>
          </a:stretch>
        </p:blipFill>
        <p:spPr bwMode="auto">
          <a:xfrm>
            <a:off x="1929103" y="1560612"/>
            <a:ext cx="5286393" cy="3553151"/>
          </a:xfrm>
          <a:prstGeom prst="rect">
            <a:avLst/>
          </a:prstGeom>
          <a:noFill/>
        </p:spPr>
      </p:pic>
      <p:pic>
        <p:nvPicPr>
          <p:cNvPr id="20" name="Picture 2" descr="http://static.guim.co.uk/sys-images/guardian/About/General/2011/2/26/1298710499389/Youth-unemployment-Dave-S-002.jpg"/>
          <p:cNvPicPr>
            <a:picLocks noChangeAspect="1" noChangeArrowheads="1"/>
          </p:cNvPicPr>
          <p:nvPr/>
        </p:nvPicPr>
        <p:blipFill>
          <a:blip r:embed="rId8" cstate="print"/>
          <a:srcRect/>
          <a:stretch>
            <a:fillRect/>
          </a:stretch>
        </p:blipFill>
        <p:spPr bwMode="auto">
          <a:xfrm>
            <a:off x="1440093" y="1344892"/>
            <a:ext cx="6550054" cy="472331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2627194" y="361974"/>
            <a:ext cx="5029200" cy="3810000"/>
          </a:xfrm>
        </p:spPr>
        <p:txBody>
          <a:bodyPr/>
          <a:lstStyle/>
          <a:p>
            <a:r>
              <a:rPr lang="en-GB" sz="5400" dirty="0">
                <a:solidFill>
                  <a:srgbClr val="E11937"/>
                </a:solidFill>
              </a:rPr>
              <a:t>Logica</a:t>
            </a:r>
          </a:p>
        </p:txBody>
      </p:sp>
      <p:sp>
        <p:nvSpPr>
          <p:cNvPr id="64515" name="Text Box 3"/>
          <p:cNvSpPr txBox="1">
            <a:spLocks noChangeArrowheads="1"/>
          </p:cNvSpPr>
          <p:nvPr/>
        </p:nvSpPr>
        <p:spPr bwMode="auto">
          <a:xfrm>
            <a:off x="-990600" y="2971800"/>
            <a:ext cx="4648200" cy="457200"/>
          </a:xfrm>
          <a:prstGeom prst="rect">
            <a:avLst/>
          </a:prstGeom>
          <a:noFill/>
          <a:ln w="11176">
            <a:noFill/>
            <a:miter lim="800000"/>
            <a:headEnd/>
            <a:tailEnd/>
          </a:ln>
          <a:effectLst/>
        </p:spPr>
        <p:txBody>
          <a:bodyPr>
            <a:spAutoFit/>
          </a:bodyPr>
          <a:lstStyle/>
          <a:p>
            <a:pPr algn="r">
              <a:spcBef>
                <a:spcPct val="50000"/>
              </a:spcBef>
              <a:buClrTx/>
            </a:pPr>
            <a:r>
              <a:rPr lang="en-GB" sz="2400" dirty="0">
                <a:solidFill>
                  <a:srgbClr val="E11937"/>
                </a:solidFill>
              </a:rPr>
              <a:t>A little about</a:t>
            </a:r>
          </a:p>
        </p:txBody>
      </p:sp>
      <p:sp>
        <p:nvSpPr>
          <p:cNvPr id="4" name="Freeform 9" descr="&lt;LOGICA_QUOTE_LEFT&gt;"/>
          <p:cNvSpPr>
            <a:spLocks/>
          </p:cNvSpPr>
          <p:nvPr/>
        </p:nvSpPr>
        <p:spPr bwMode="gray">
          <a:xfrm>
            <a:off x="4869670" y="2671740"/>
            <a:ext cx="528637" cy="1504950"/>
          </a:xfrm>
          <a:custGeom>
            <a:avLst/>
            <a:gdLst>
              <a:gd name="T0" fmla="*/ 2147483647 w 132"/>
              <a:gd name="T1" fmla="*/ 2147483647 h 378"/>
              <a:gd name="T2" fmla="*/ 2147483647 w 132"/>
              <a:gd name="T3" fmla="*/ 2147483647 h 378"/>
              <a:gd name="T4" fmla="*/ 0 w 132"/>
              <a:gd name="T5" fmla="*/ 0 h 378"/>
              <a:gd name="T6" fmla="*/ 0 w 132"/>
              <a:gd name="T7" fmla="*/ 2147483647 h 378"/>
              <a:gd name="T8" fmla="*/ 2147483647 w 132"/>
              <a:gd name="T9" fmla="*/ 2147483647 h 378"/>
              <a:gd name="T10" fmla="*/ 2147483647 w 132"/>
              <a:gd name="T11" fmla="*/ 2147483647 h 378"/>
              <a:gd name="T12" fmla="*/ 2147483647 w 132"/>
              <a:gd name="T13" fmla="*/ 2147483647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132" y="378"/>
                </a:moveTo>
                <a:cubicBezTo>
                  <a:pt x="132" y="134"/>
                  <a:pt x="132" y="134"/>
                  <a:pt x="132" y="134"/>
                </a:cubicBezTo>
                <a:cubicBezTo>
                  <a:pt x="131" y="61"/>
                  <a:pt x="73" y="1"/>
                  <a:pt x="0" y="0"/>
                </a:cubicBezTo>
                <a:cubicBezTo>
                  <a:pt x="0" y="55"/>
                  <a:pt x="0" y="55"/>
                  <a:pt x="0" y="55"/>
                </a:cubicBezTo>
                <a:cubicBezTo>
                  <a:pt x="43" y="61"/>
                  <a:pt x="73" y="91"/>
                  <a:pt x="74" y="133"/>
                </a:cubicBezTo>
                <a:cubicBezTo>
                  <a:pt x="74" y="378"/>
                  <a:pt x="74" y="378"/>
                  <a:pt x="74" y="378"/>
                </a:cubicBezTo>
                <a:cubicBezTo>
                  <a:pt x="132" y="378"/>
                  <a:pt x="132" y="378"/>
                  <a:pt x="132" y="378"/>
                </a:cubicBezTo>
                <a:close/>
              </a:path>
            </a:pathLst>
          </a:custGeom>
          <a:solidFill>
            <a:srgbClr val="FFCC00"/>
          </a:solidFill>
          <a:ln w="9525">
            <a:noFill/>
            <a:round/>
            <a:headEnd/>
            <a:tailEnd/>
          </a:ln>
        </p:spPr>
        <p:txBody>
          <a:bodyPr/>
          <a:lstStyle/>
          <a:p>
            <a:endParaRPr lang="en-GB"/>
          </a:p>
        </p:txBody>
      </p:sp>
      <p:sp>
        <p:nvSpPr>
          <p:cNvPr id="5" name="Freeform 5" descr="&lt;LOGICA_QUOTE_LEFT&gt;"/>
          <p:cNvSpPr>
            <a:spLocks/>
          </p:cNvSpPr>
          <p:nvPr/>
        </p:nvSpPr>
        <p:spPr bwMode="gray">
          <a:xfrm>
            <a:off x="1518622" y="2820655"/>
            <a:ext cx="527050" cy="1504950"/>
          </a:xfrm>
          <a:custGeom>
            <a:avLst/>
            <a:gdLst>
              <a:gd name="T0" fmla="*/ 0 w 132"/>
              <a:gd name="T1" fmla="*/ 0 h 378"/>
              <a:gd name="T2" fmla="*/ 0 w 132"/>
              <a:gd name="T3" fmla="*/ 2147483647 h 378"/>
              <a:gd name="T4" fmla="*/ 2147483647 w 132"/>
              <a:gd name="T5" fmla="*/ 2147483647 h 378"/>
              <a:gd name="T6" fmla="*/ 2147483647 w 132"/>
              <a:gd name="T7" fmla="*/ 2147483647 h 378"/>
              <a:gd name="T8" fmla="*/ 2147483647 w 132"/>
              <a:gd name="T9" fmla="*/ 2147483647 h 378"/>
              <a:gd name="T10" fmla="*/ 2147483647 w 132"/>
              <a:gd name="T11" fmla="*/ 0 h 378"/>
              <a:gd name="T12" fmla="*/ 0 w 132"/>
              <a:gd name="T13" fmla="*/ 0 h 378"/>
              <a:gd name="T14" fmla="*/ 0 60000 65536"/>
              <a:gd name="T15" fmla="*/ 0 60000 65536"/>
              <a:gd name="T16" fmla="*/ 0 60000 65536"/>
              <a:gd name="T17" fmla="*/ 0 60000 65536"/>
              <a:gd name="T18" fmla="*/ 0 60000 65536"/>
              <a:gd name="T19" fmla="*/ 0 60000 65536"/>
              <a:gd name="T20" fmla="*/ 0 60000 65536"/>
              <a:gd name="T21" fmla="*/ 0 w 132"/>
              <a:gd name="T22" fmla="*/ 0 h 378"/>
              <a:gd name="T23" fmla="*/ 132 w 132"/>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378">
                <a:moveTo>
                  <a:pt x="0" y="0"/>
                </a:moveTo>
                <a:cubicBezTo>
                  <a:pt x="0" y="243"/>
                  <a:pt x="0" y="243"/>
                  <a:pt x="0" y="243"/>
                </a:cubicBezTo>
                <a:cubicBezTo>
                  <a:pt x="0" y="316"/>
                  <a:pt x="59" y="376"/>
                  <a:pt x="132" y="378"/>
                </a:cubicBezTo>
                <a:cubicBezTo>
                  <a:pt x="132" y="322"/>
                  <a:pt x="132" y="322"/>
                  <a:pt x="132" y="322"/>
                </a:cubicBezTo>
                <a:cubicBezTo>
                  <a:pt x="88" y="317"/>
                  <a:pt x="58" y="286"/>
                  <a:pt x="58" y="244"/>
                </a:cubicBezTo>
                <a:cubicBezTo>
                  <a:pt x="58" y="0"/>
                  <a:pt x="58" y="0"/>
                  <a:pt x="58" y="0"/>
                </a:cubicBezTo>
                <a:cubicBezTo>
                  <a:pt x="0" y="0"/>
                  <a:pt x="0" y="0"/>
                  <a:pt x="0" y="0"/>
                </a:cubicBezTo>
                <a:close/>
              </a:path>
            </a:pathLst>
          </a:custGeom>
          <a:solidFill>
            <a:srgbClr val="FFCC00"/>
          </a:solidFill>
          <a:ln w="9525">
            <a:no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433138" y="1375611"/>
            <a:ext cx="3932238" cy="4629871"/>
          </a:xfrm>
        </p:spPr>
        <p:txBody>
          <a:bodyPr/>
          <a:lstStyle/>
          <a:p>
            <a:pPr lvl="1"/>
            <a:r>
              <a:rPr lang="en-GB" dirty="0" smtClean="0">
                <a:solidFill>
                  <a:srgbClr val="E31937"/>
                </a:solidFill>
              </a:rPr>
              <a:t>Business and Technology Services</a:t>
            </a:r>
          </a:p>
          <a:p>
            <a:pPr lvl="1"/>
            <a:r>
              <a:rPr lang="en-GB" dirty="0" smtClean="0">
                <a:solidFill>
                  <a:srgbClr val="E31937"/>
                </a:solidFill>
              </a:rPr>
              <a:t>72,000 employees</a:t>
            </a:r>
          </a:p>
          <a:p>
            <a:pPr lvl="1"/>
            <a:r>
              <a:rPr lang="en-GB" dirty="0" smtClean="0">
                <a:solidFill>
                  <a:srgbClr val="E31937"/>
                </a:solidFill>
              </a:rPr>
              <a:t>40 countries, 10,000 clients</a:t>
            </a:r>
          </a:p>
          <a:p>
            <a:pPr lvl="1"/>
            <a:r>
              <a:rPr lang="en-GB" dirty="0" smtClean="0">
                <a:solidFill>
                  <a:srgbClr val="E31937"/>
                </a:solidFill>
              </a:rPr>
              <a:t>6</a:t>
            </a:r>
            <a:r>
              <a:rPr lang="en-GB" baseline="30000" dirty="0" smtClean="0">
                <a:solidFill>
                  <a:srgbClr val="E31937"/>
                </a:solidFill>
              </a:rPr>
              <a:t>th</a:t>
            </a:r>
            <a:r>
              <a:rPr lang="en-GB" dirty="0" smtClean="0">
                <a:solidFill>
                  <a:srgbClr val="E31937"/>
                </a:solidFill>
              </a:rPr>
              <a:t> largest IT provider in the world!</a:t>
            </a:r>
          </a:p>
          <a:p>
            <a:pPr lvl="1"/>
            <a:r>
              <a:rPr lang="en-GB" dirty="0" smtClean="0"/>
              <a:t>We work in:</a:t>
            </a:r>
          </a:p>
          <a:p>
            <a:pPr lvl="3"/>
            <a:r>
              <a:rPr lang="en-GB" dirty="0" smtClean="0"/>
              <a:t>Space and Defence</a:t>
            </a:r>
          </a:p>
          <a:p>
            <a:pPr lvl="3"/>
            <a:r>
              <a:rPr lang="en-GB" dirty="0" smtClean="0"/>
              <a:t>Telecoms and Media</a:t>
            </a:r>
          </a:p>
          <a:p>
            <a:pPr lvl="3"/>
            <a:r>
              <a:rPr lang="en-GB" dirty="0" smtClean="0"/>
              <a:t>Public Sector</a:t>
            </a:r>
          </a:p>
          <a:p>
            <a:pPr lvl="3"/>
            <a:r>
              <a:rPr lang="en-GB" dirty="0" smtClean="0"/>
              <a:t>Transport + more!</a:t>
            </a:r>
          </a:p>
          <a:p>
            <a:pPr lvl="1"/>
            <a:r>
              <a:rPr lang="en-GB" dirty="0" smtClean="0"/>
              <a:t>We do:</a:t>
            </a:r>
          </a:p>
          <a:p>
            <a:pPr lvl="3"/>
            <a:r>
              <a:rPr lang="en-GB" dirty="0" smtClean="0"/>
              <a:t>Business Consulting</a:t>
            </a:r>
          </a:p>
          <a:p>
            <a:pPr lvl="3"/>
            <a:r>
              <a:rPr lang="en-GB" dirty="0" smtClean="0"/>
              <a:t>Innovation</a:t>
            </a:r>
          </a:p>
          <a:p>
            <a:pPr lvl="3"/>
            <a:r>
              <a:rPr lang="en-GB" dirty="0" smtClean="0"/>
              <a:t>Outsourcing + more!</a:t>
            </a:r>
          </a:p>
          <a:p>
            <a:pPr lvl="1"/>
            <a:endParaRPr lang="en-GB" dirty="0" smtClean="0"/>
          </a:p>
          <a:p>
            <a:pPr lvl="3"/>
            <a:endParaRPr lang="en-GB" dirty="0" smtClean="0"/>
          </a:p>
          <a:p>
            <a:endParaRPr lang="en-GB" dirty="0"/>
          </a:p>
        </p:txBody>
      </p:sp>
      <p:sp>
        <p:nvSpPr>
          <p:cNvPr id="4" name="Title 3"/>
          <p:cNvSpPr>
            <a:spLocks noGrp="1"/>
          </p:cNvSpPr>
          <p:nvPr>
            <p:ph type="title"/>
          </p:nvPr>
        </p:nvSpPr>
        <p:spPr/>
        <p:txBody>
          <a:bodyPr/>
          <a:lstStyle/>
          <a:p>
            <a:r>
              <a:rPr lang="en-GB" dirty="0" smtClean="0"/>
              <a:t>Logica, now part of CGI</a:t>
            </a:r>
            <a:endParaRPr lang="en-GB" dirty="0"/>
          </a:p>
        </p:txBody>
      </p:sp>
      <p:sp>
        <p:nvSpPr>
          <p:cNvPr id="37" name="Content Placeholder 36"/>
          <p:cNvSpPr>
            <a:spLocks noGrp="1"/>
          </p:cNvSpPr>
          <p:nvPr>
            <p:ph sz="quarter" idx="23"/>
          </p:nvPr>
        </p:nvSpPr>
        <p:spPr>
          <a:xfrm>
            <a:off x="4743198" y="1327485"/>
            <a:ext cx="3931200" cy="4629871"/>
          </a:xfrm>
        </p:spPr>
        <p:txBody>
          <a:bodyPr/>
          <a:lstStyle/>
          <a:p>
            <a:r>
              <a:rPr lang="en-GB" dirty="0" smtClean="0"/>
              <a:t>Without Logica:</a:t>
            </a:r>
          </a:p>
          <a:p>
            <a:pPr marL="285750" indent="-285750">
              <a:buFont typeface="Arial" pitchFamily="34" charset="0"/>
              <a:buChar char="•"/>
            </a:pPr>
            <a:r>
              <a:rPr lang="en-GB" dirty="0" smtClean="0"/>
              <a:t>You couldn’t send texts</a:t>
            </a:r>
          </a:p>
          <a:p>
            <a:pPr marL="285750" indent="-285750">
              <a:buFont typeface="Arial" pitchFamily="34" charset="0"/>
              <a:buChar char="•"/>
            </a:pPr>
            <a:r>
              <a:rPr lang="en-GB" dirty="0" smtClean="0"/>
              <a:t>Criminals wouldn’t get caught</a:t>
            </a:r>
          </a:p>
          <a:p>
            <a:pPr marL="285750" indent="-285750">
              <a:buFont typeface="Arial" pitchFamily="34" charset="0"/>
              <a:buChar char="•"/>
            </a:pPr>
            <a:r>
              <a:rPr lang="en-GB" dirty="0" smtClean="0"/>
              <a:t>You couldn’t vote on American Idol</a:t>
            </a:r>
          </a:p>
          <a:p>
            <a:pPr marL="285750" indent="-285750">
              <a:buFont typeface="Arial" pitchFamily="34" charset="0"/>
              <a:buChar char="•"/>
            </a:pPr>
            <a:r>
              <a:rPr lang="en-GB" dirty="0" smtClean="0"/>
              <a:t>You’d lose your bags in Gatwick</a:t>
            </a:r>
          </a:p>
          <a:p>
            <a:pPr marL="285750" indent="-285750">
              <a:buFont typeface="Arial" pitchFamily="34" charset="0"/>
              <a:buChar char="•"/>
            </a:pPr>
            <a:r>
              <a:rPr lang="en-GB" dirty="0" smtClean="0"/>
              <a:t>Our troops couldn’t communicate securely</a:t>
            </a:r>
          </a:p>
          <a:p>
            <a:pPr marL="285750" indent="-285750">
              <a:buFont typeface="Arial" pitchFamily="34" charset="0"/>
              <a:buChar char="•"/>
            </a:pPr>
            <a:r>
              <a:rPr lang="en-GB" dirty="0" smtClean="0"/>
              <a:t>You couldn’t fly in UK airspace</a:t>
            </a:r>
          </a:p>
          <a:p>
            <a:pPr marL="285750" indent="-285750">
              <a:buFont typeface="Arial" pitchFamily="34" charset="0"/>
              <a:buChar char="•"/>
            </a:pPr>
            <a:r>
              <a:rPr lang="en-GB" dirty="0" smtClean="0"/>
              <a:t>You couldn’t have watched the Olympics on TV</a:t>
            </a:r>
          </a:p>
          <a:p>
            <a:pPr marL="285750" indent="-285750">
              <a:buFont typeface="Arial" pitchFamily="34" charset="0"/>
              <a:buChar char="•"/>
            </a:pPr>
            <a:r>
              <a:rPr lang="en-GB" dirty="0" smtClean="0"/>
              <a:t>Life would be very cold and dark</a:t>
            </a:r>
            <a:endParaRPr lang="en-GB" dirty="0"/>
          </a:p>
        </p:txBody>
      </p:sp>
      <p:sp>
        <p:nvSpPr>
          <p:cNvPr id="3" name="Slide Number Placeholder 2"/>
          <p:cNvSpPr>
            <a:spLocks noGrp="1"/>
          </p:cNvSpPr>
          <p:nvPr>
            <p:ph type="sldNum" sz="quarter" idx="4294967295"/>
          </p:nvPr>
        </p:nvSpPr>
        <p:spPr>
          <a:xfrm>
            <a:off x="8366125" y="6419850"/>
            <a:ext cx="777875" cy="163513"/>
          </a:xfrm>
          <a:prstGeom prst="rect">
            <a:avLst/>
          </a:prstGeom>
        </p:spPr>
        <p:txBody>
          <a:bodyPr/>
          <a:lstStyle/>
          <a:p>
            <a:r>
              <a:rPr lang="en-GB" smtClean="0"/>
              <a:t>No. </a:t>
            </a:r>
            <a:fld id="{525A3C56-E491-49B2-93F3-63532DF516BC}" type="slidenum">
              <a:rPr lang="en-GB" smtClean="0"/>
              <a:pPr/>
              <a:t>9</a:t>
            </a:fld>
            <a:endParaRPr lang="en-GB" dirty="0"/>
          </a:p>
        </p:txBody>
      </p:sp>
      <p:pic>
        <p:nvPicPr>
          <p:cNvPr id="391" name="Picture 390"/>
          <p:cNvPicPr/>
          <p:nvPr/>
        </p:nvPicPr>
        <p:blipFill>
          <a:blip r:embed="rId3" cstate="print">
            <a:extLst>
              <a:ext uri="{28A0092B-C50C-407E-A947-70E740481C1C}">
                <a14:useLocalDpi xmlns:a14="http://schemas.microsoft.com/office/drawing/2010/main" val="0"/>
              </a:ext>
            </a:extLst>
          </a:blip>
          <a:stretch>
            <a:fillRect/>
          </a:stretch>
        </p:blipFill>
        <p:spPr>
          <a:xfrm>
            <a:off x="7901797" y="0"/>
            <a:ext cx="1208888" cy="8671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150" y="1276350"/>
            <a:ext cx="4140200" cy="3105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BackgroundMetadata&quot;&gt;&#10;  &lt;SectionOptions&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Options&gt;&#10;  &lt;GalleryItemID&gt;BackgroundGalleryItem11&lt;/GalleryItemID&gt;&#10;&lt;/Metadata&gt;"/>
</p:tagLst>
</file>

<file path=ppt/theme/theme1.xml><?xml version="1.0" encoding="utf-8"?>
<a:theme xmlns:a="http://schemas.openxmlformats.org/drawingml/2006/main" name="Onscreen;2057;Pos3;Date1;Logica Onscreen Template">
  <a:themeElements>
    <a:clrScheme name="Logica Colour Palette">
      <a:dk1>
        <a:srgbClr val="363534"/>
      </a:dk1>
      <a:lt1>
        <a:srgbClr val="FFFFFF"/>
      </a:lt1>
      <a:dk2>
        <a:srgbClr val="FFCC00"/>
      </a:dk2>
      <a:lt2>
        <a:srgbClr val="FFFFFF"/>
      </a:lt2>
      <a:accent1>
        <a:srgbClr val="005BBB"/>
      </a:accent1>
      <a:accent2>
        <a:srgbClr val="E00034"/>
      </a:accent2>
      <a:accent3>
        <a:srgbClr val="661C78"/>
      </a:accent3>
      <a:accent4>
        <a:srgbClr val="FF6E00"/>
      </a:accent4>
      <a:accent5>
        <a:srgbClr val="6EC628"/>
      </a:accent5>
      <a:accent6>
        <a:srgbClr val="00B4D7"/>
      </a:accent6>
      <a:hlink>
        <a:srgbClr val="FF6E00"/>
      </a:hlink>
      <a:folHlink>
        <a:srgbClr val="FF6E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E88B5A4C166F4D845B9CCD5CB96BA1" ma:contentTypeVersion="0" ma:contentTypeDescription="Create a new document." ma:contentTypeScope="" ma:versionID="d0738212fc17096a95e4afcebda426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2.xml><?xml version="1.0" encoding="utf-8"?>
<ds:datastoreItem xmlns:ds="http://schemas.openxmlformats.org/officeDocument/2006/customXml" ds:itemID="{61550E97-6D22-4892-BE57-63249B0B7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A5707AE-7860-4E80-A496-3E867F0B9C26}">
  <ds:schemaRefs>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5943</TotalTime>
  <Words>896</Words>
  <Application>Microsoft Office PowerPoint</Application>
  <PresentationFormat>On-screen Show (4:3)</PresentationFormat>
  <Paragraphs>230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Onscreen;2057;Pos3;Date1;Logica Onscreen Template</vt:lpstr>
      <vt:lpstr>PowerPoint Presentation</vt:lpstr>
      <vt:lpstr>Introduction</vt:lpstr>
      <vt:lpstr>US</vt:lpstr>
      <vt:lpstr>Once upon a time….</vt:lpstr>
      <vt:lpstr>PowerPoint Presentation</vt:lpstr>
      <vt:lpstr>Any thoughts?</vt:lpstr>
      <vt:lpstr>Scary Stats!</vt:lpstr>
      <vt:lpstr>Logica</vt:lpstr>
      <vt:lpstr>Logica, now part of CGI</vt:lpstr>
      <vt:lpstr>The Sponsored Degree</vt:lpstr>
      <vt:lpstr>What does the Sponsored Degree Programme offer?</vt:lpstr>
      <vt:lpstr>Modules: To name a few...</vt:lpstr>
      <vt:lpstr>Roles and progression</vt:lpstr>
      <vt:lpstr>Three years time...</vt:lpstr>
      <vt:lpstr>What do we need from you?</vt:lpstr>
      <vt:lpstr>How do I apply?</vt:lpstr>
      <vt:lpstr>What happens next?</vt:lpstr>
      <vt:lpstr>Where are we now?</vt:lpstr>
      <vt:lpstr>PowerPoint Presentation</vt:lpstr>
      <vt:lpstr>PowerPoint Presentation</vt:lpstr>
      <vt:lpstr>Thank You</vt:lpstr>
    </vt:vector>
  </TitlesOfParts>
  <Company>www.witkit.com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dc:title>
  <dc:creator>www.wizkit.com</dc:creator>
  <cp:lastModifiedBy>Lucy Waterman</cp:lastModifiedBy>
  <cp:revision>98</cp:revision>
  <cp:lastPrinted>2013-01-22T11:29:22Z</cp:lastPrinted>
  <dcterms:created xsi:type="dcterms:W3CDTF">2009-12-22T16:12:15Z</dcterms:created>
  <dcterms:modified xsi:type="dcterms:W3CDTF">2013-01-22T11:38:42Z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ies>
</file>