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  <p:sldMasterId id="2147483681" r:id="rId3"/>
  </p:sldMasterIdLst>
  <p:notesMasterIdLst>
    <p:notesMasterId r:id="rId28"/>
  </p:notesMasterIdLst>
  <p:sldIdLst>
    <p:sldId id="262" r:id="rId4"/>
    <p:sldId id="257" r:id="rId5"/>
    <p:sldId id="263" r:id="rId6"/>
    <p:sldId id="271" r:id="rId7"/>
    <p:sldId id="274" r:id="rId8"/>
    <p:sldId id="281" r:id="rId9"/>
    <p:sldId id="273" r:id="rId10"/>
    <p:sldId id="275" r:id="rId11"/>
    <p:sldId id="276" r:id="rId12"/>
    <p:sldId id="283" r:id="rId13"/>
    <p:sldId id="282" r:id="rId14"/>
    <p:sldId id="278" r:id="rId15"/>
    <p:sldId id="279" r:id="rId16"/>
    <p:sldId id="280" r:id="rId17"/>
    <p:sldId id="284" r:id="rId18"/>
    <p:sldId id="285" r:id="rId19"/>
    <p:sldId id="286" r:id="rId20"/>
    <p:sldId id="287" r:id="rId21"/>
    <p:sldId id="288" r:id="rId22"/>
    <p:sldId id="290" r:id="rId23"/>
    <p:sldId id="295" r:id="rId24"/>
    <p:sldId id="294" r:id="rId25"/>
    <p:sldId id="291" r:id="rId26"/>
    <p:sldId id="296" r:id="rId27"/>
  </p:sldIdLst>
  <p:sldSz cx="121793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4E2FC8-54F7-430F-AF29-FD8E51971208}">
          <p14:sldIdLst>
            <p14:sldId id="262"/>
            <p14:sldId id="257"/>
            <p14:sldId id="263"/>
            <p14:sldId id="271"/>
            <p14:sldId id="274"/>
            <p14:sldId id="281"/>
            <p14:sldId id="273"/>
            <p14:sldId id="275"/>
            <p14:sldId id="276"/>
            <p14:sldId id="283"/>
            <p14:sldId id="282"/>
            <p14:sldId id="278"/>
            <p14:sldId id="279"/>
            <p14:sldId id="280"/>
            <p14:sldId id="284"/>
            <p14:sldId id="285"/>
            <p14:sldId id="286"/>
            <p14:sldId id="287"/>
            <p14:sldId id="288"/>
            <p14:sldId id="290"/>
            <p14:sldId id="295"/>
            <p14:sldId id="294"/>
            <p14:sldId id="291"/>
            <p14:sldId id="296"/>
          </p14:sldIdLst>
        </p14:section>
        <p14:section name="Untitled Section" id="{413C2B05-EC19-4CE2-A7C2-70065E35A3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DB5"/>
    <a:srgbClr val="005087"/>
    <a:srgbClr val="333333"/>
    <a:srgbClr val="1A3471"/>
    <a:srgbClr val="EA5F86"/>
    <a:srgbClr val="51C3C6"/>
    <a:srgbClr val="34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2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232" y="68"/>
      </p:cViewPr>
      <p:guideLst>
        <p:guide orient="horz" pos="2160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8BDDB-E64F-4B5A-86AD-AF2DBB09E69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4D083DD-9722-4FF0-A702-B8C30615BAC8}">
      <dgm:prSet phldrT="[Text]"/>
      <dgm:spPr/>
      <dgm:t>
        <a:bodyPr/>
        <a:lstStyle/>
        <a:p>
          <a:r>
            <a:rPr lang="en-GB" dirty="0" smtClean="0"/>
            <a:t>Senior Student Leadership Team (SSLT)</a:t>
          </a:r>
          <a:endParaRPr lang="en-GB" dirty="0"/>
        </a:p>
      </dgm:t>
    </dgm:pt>
    <dgm:pt modelId="{4F20370B-1BA4-4711-8327-213A7D6EE9E0}" type="parTrans" cxnId="{C68B25E2-64EC-4AF6-A999-073B459A57E5}">
      <dgm:prSet/>
      <dgm:spPr/>
      <dgm:t>
        <a:bodyPr/>
        <a:lstStyle/>
        <a:p>
          <a:endParaRPr lang="en-GB"/>
        </a:p>
      </dgm:t>
    </dgm:pt>
    <dgm:pt modelId="{FE012831-0DA5-4830-AFD1-31E340671998}" type="sibTrans" cxnId="{C68B25E2-64EC-4AF6-A999-073B459A57E5}">
      <dgm:prSet/>
      <dgm:spPr/>
      <dgm:t>
        <a:bodyPr/>
        <a:lstStyle/>
        <a:p>
          <a:endParaRPr lang="en-GB"/>
        </a:p>
      </dgm:t>
    </dgm:pt>
    <dgm:pt modelId="{66DA4F46-CD9D-4BA1-8D23-460431FF0D30}">
      <dgm:prSet phldrT="[Text]"/>
      <dgm:spPr/>
      <dgm:t>
        <a:bodyPr/>
        <a:lstStyle/>
        <a:p>
          <a:r>
            <a:rPr lang="en-GB" dirty="0" smtClean="0"/>
            <a:t>2 Head Students </a:t>
          </a:r>
          <a:endParaRPr lang="en-GB" dirty="0"/>
        </a:p>
      </dgm:t>
    </dgm:pt>
    <dgm:pt modelId="{8E9759A5-DC13-4AEF-9EE8-7633DAE1C292}" type="parTrans" cxnId="{98ADE9D3-B9C8-43F0-BDC8-E8494914F2C6}">
      <dgm:prSet/>
      <dgm:spPr/>
      <dgm:t>
        <a:bodyPr/>
        <a:lstStyle/>
        <a:p>
          <a:endParaRPr lang="en-GB"/>
        </a:p>
      </dgm:t>
    </dgm:pt>
    <dgm:pt modelId="{5B8D1D7F-880B-4BDD-8A08-A96BA57697B7}" type="sibTrans" cxnId="{98ADE9D3-B9C8-43F0-BDC8-E8494914F2C6}">
      <dgm:prSet/>
      <dgm:spPr/>
      <dgm:t>
        <a:bodyPr/>
        <a:lstStyle/>
        <a:p>
          <a:endParaRPr lang="en-GB"/>
        </a:p>
      </dgm:t>
    </dgm:pt>
    <dgm:pt modelId="{51E73A87-E06F-46DA-8C69-F892AF8179DA}">
      <dgm:prSet phldrT="[Text]"/>
      <dgm:spPr/>
      <dgm:t>
        <a:bodyPr/>
        <a:lstStyle/>
        <a:p>
          <a:r>
            <a:rPr lang="en-GB" dirty="0" smtClean="0"/>
            <a:t>LHS Prefect Team</a:t>
          </a:r>
        </a:p>
        <a:p>
          <a:r>
            <a:rPr lang="en-GB" dirty="0" smtClean="0"/>
            <a:t>(30 Students)</a:t>
          </a:r>
          <a:endParaRPr lang="en-GB" dirty="0"/>
        </a:p>
      </dgm:t>
    </dgm:pt>
    <dgm:pt modelId="{A259AD0F-E69A-4E6D-B92C-9A1F931692D2}" type="parTrans" cxnId="{CC965156-A17F-4735-A341-D1BA872E81E9}">
      <dgm:prSet/>
      <dgm:spPr/>
      <dgm:t>
        <a:bodyPr/>
        <a:lstStyle/>
        <a:p>
          <a:endParaRPr lang="en-GB"/>
        </a:p>
      </dgm:t>
    </dgm:pt>
    <dgm:pt modelId="{2E195160-67FB-42C6-A5D3-0C32AAEF96E2}" type="sibTrans" cxnId="{CC965156-A17F-4735-A341-D1BA872E81E9}">
      <dgm:prSet/>
      <dgm:spPr/>
      <dgm:t>
        <a:bodyPr/>
        <a:lstStyle/>
        <a:p>
          <a:endParaRPr lang="en-GB"/>
        </a:p>
      </dgm:t>
    </dgm:pt>
    <dgm:pt modelId="{C0F9609D-72ED-429C-833A-5CC01CC0B4B8}">
      <dgm:prSet phldrT="[Text]"/>
      <dgm:spPr/>
      <dgm:t>
        <a:bodyPr/>
        <a:lstStyle/>
        <a:p>
          <a:r>
            <a:rPr lang="en-GB" dirty="0" smtClean="0"/>
            <a:t>Pastoral Prefects </a:t>
          </a:r>
          <a:endParaRPr lang="en-GB" dirty="0"/>
        </a:p>
      </dgm:t>
    </dgm:pt>
    <dgm:pt modelId="{62AA3CB6-C5C6-455E-ABD9-54F0FE0EFA66}" type="parTrans" cxnId="{7317E638-8313-473A-9AB0-EDA7695A4018}">
      <dgm:prSet/>
      <dgm:spPr/>
      <dgm:t>
        <a:bodyPr/>
        <a:lstStyle/>
        <a:p>
          <a:endParaRPr lang="en-GB"/>
        </a:p>
      </dgm:t>
    </dgm:pt>
    <dgm:pt modelId="{F72D6C2D-5F69-457C-AC38-16DAE3A5CC9D}" type="sibTrans" cxnId="{7317E638-8313-473A-9AB0-EDA7695A4018}">
      <dgm:prSet/>
      <dgm:spPr/>
      <dgm:t>
        <a:bodyPr/>
        <a:lstStyle/>
        <a:p>
          <a:endParaRPr lang="en-GB"/>
        </a:p>
      </dgm:t>
    </dgm:pt>
    <dgm:pt modelId="{301F12D3-7198-4CAF-9178-D434C817FD6D}">
      <dgm:prSet phldrT="[Text]"/>
      <dgm:spPr/>
      <dgm:t>
        <a:bodyPr/>
        <a:lstStyle/>
        <a:p>
          <a:r>
            <a:rPr lang="en-GB" dirty="0" smtClean="0"/>
            <a:t>Department Prefects</a:t>
          </a:r>
          <a:endParaRPr lang="en-GB" dirty="0"/>
        </a:p>
      </dgm:t>
    </dgm:pt>
    <dgm:pt modelId="{FBE75E50-DD2D-4626-9140-92ACD2DC077F}" type="parTrans" cxnId="{233133B5-6B4C-453D-84D9-FBF0B06D614C}">
      <dgm:prSet/>
      <dgm:spPr/>
      <dgm:t>
        <a:bodyPr/>
        <a:lstStyle/>
        <a:p>
          <a:endParaRPr lang="en-GB"/>
        </a:p>
      </dgm:t>
    </dgm:pt>
    <dgm:pt modelId="{AB4F2E8C-70F9-485B-B970-5EDE017B313C}" type="sibTrans" cxnId="{233133B5-6B4C-453D-84D9-FBF0B06D614C}">
      <dgm:prSet/>
      <dgm:spPr/>
      <dgm:t>
        <a:bodyPr/>
        <a:lstStyle/>
        <a:p>
          <a:endParaRPr lang="en-GB"/>
        </a:p>
      </dgm:t>
    </dgm:pt>
    <dgm:pt modelId="{C1F08FA1-4B26-4A0A-BE5E-6A89EA1BC946}">
      <dgm:prSet phldrT="[Text]"/>
      <dgm:spPr/>
      <dgm:t>
        <a:bodyPr/>
        <a:lstStyle/>
        <a:p>
          <a:r>
            <a:rPr lang="en-GB" dirty="0" smtClean="0"/>
            <a:t>Wider school community</a:t>
          </a:r>
          <a:endParaRPr lang="en-GB" dirty="0"/>
        </a:p>
      </dgm:t>
    </dgm:pt>
    <dgm:pt modelId="{E1B0A4DA-F1DE-49FC-B7F8-B107A3B4BED2}" type="parTrans" cxnId="{A1F56178-DB06-4200-943E-9DEDA6A4BC37}">
      <dgm:prSet/>
      <dgm:spPr/>
      <dgm:t>
        <a:bodyPr/>
        <a:lstStyle/>
        <a:p>
          <a:endParaRPr lang="en-GB"/>
        </a:p>
      </dgm:t>
    </dgm:pt>
    <dgm:pt modelId="{2BCAAE90-724D-4745-8EBA-27BDFA5449E9}" type="sibTrans" cxnId="{A1F56178-DB06-4200-943E-9DEDA6A4BC37}">
      <dgm:prSet/>
      <dgm:spPr/>
      <dgm:t>
        <a:bodyPr/>
        <a:lstStyle/>
        <a:p>
          <a:endParaRPr lang="en-GB"/>
        </a:p>
      </dgm:t>
    </dgm:pt>
    <dgm:pt modelId="{CA1F9ACB-7FFC-4A08-8919-0C1D12A7D6E7}">
      <dgm:prSet phldrT="[Text]"/>
      <dgm:spPr/>
      <dgm:t>
        <a:bodyPr/>
        <a:lstStyle/>
        <a:p>
          <a:r>
            <a:rPr lang="en-GB" dirty="0" smtClean="0"/>
            <a:t>School Council</a:t>
          </a:r>
          <a:endParaRPr lang="en-GB" dirty="0"/>
        </a:p>
      </dgm:t>
    </dgm:pt>
    <dgm:pt modelId="{3BB36B8E-4830-4989-B612-A9AE1289EE09}" type="parTrans" cxnId="{C09BF09A-C571-49C0-98C1-53CE3D205AB4}">
      <dgm:prSet/>
      <dgm:spPr/>
      <dgm:t>
        <a:bodyPr/>
        <a:lstStyle/>
        <a:p>
          <a:endParaRPr lang="en-GB"/>
        </a:p>
      </dgm:t>
    </dgm:pt>
    <dgm:pt modelId="{368E7B32-40A6-46E3-8542-1693340C2453}" type="sibTrans" cxnId="{C09BF09A-C571-49C0-98C1-53CE3D205AB4}">
      <dgm:prSet/>
      <dgm:spPr/>
      <dgm:t>
        <a:bodyPr/>
        <a:lstStyle/>
        <a:p>
          <a:endParaRPr lang="en-GB"/>
        </a:p>
      </dgm:t>
    </dgm:pt>
    <dgm:pt modelId="{9655C751-47C8-49A1-A600-8610E5F0DE9E}">
      <dgm:prSet phldrT="[Text]"/>
      <dgm:spPr/>
      <dgm:t>
        <a:bodyPr/>
        <a:lstStyle/>
        <a:p>
          <a:r>
            <a:rPr lang="en-GB" dirty="0" smtClean="0"/>
            <a:t>House councils </a:t>
          </a:r>
          <a:endParaRPr lang="en-GB" dirty="0"/>
        </a:p>
      </dgm:t>
    </dgm:pt>
    <dgm:pt modelId="{1160BDFB-83FB-4805-8F5F-9D65D68765F7}" type="parTrans" cxnId="{4CA84308-1CFA-441B-A248-D4F51C14152A}">
      <dgm:prSet/>
      <dgm:spPr/>
      <dgm:t>
        <a:bodyPr/>
        <a:lstStyle/>
        <a:p>
          <a:endParaRPr lang="en-GB"/>
        </a:p>
      </dgm:t>
    </dgm:pt>
    <dgm:pt modelId="{ED352655-351D-4E42-B05B-A679C553254E}" type="sibTrans" cxnId="{4CA84308-1CFA-441B-A248-D4F51C14152A}">
      <dgm:prSet/>
      <dgm:spPr/>
      <dgm:t>
        <a:bodyPr/>
        <a:lstStyle/>
        <a:p>
          <a:endParaRPr lang="en-GB"/>
        </a:p>
      </dgm:t>
    </dgm:pt>
    <dgm:pt modelId="{D224AC69-FDF8-4A8B-8B89-E010D66F2FCE}">
      <dgm:prSet phldrT="[Text]"/>
      <dgm:spPr/>
      <dgm:t>
        <a:bodyPr/>
        <a:lstStyle/>
        <a:p>
          <a:r>
            <a:rPr lang="en-GB" dirty="0" smtClean="0"/>
            <a:t>2 Deputy Head Students </a:t>
          </a:r>
          <a:endParaRPr lang="en-GB" dirty="0"/>
        </a:p>
      </dgm:t>
    </dgm:pt>
    <dgm:pt modelId="{F07670B7-641B-4C08-B30A-2302019CFA41}" type="parTrans" cxnId="{57F5B8FB-56D4-4344-A022-FA86C3D9A51F}">
      <dgm:prSet/>
      <dgm:spPr/>
      <dgm:t>
        <a:bodyPr/>
        <a:lstStyle/>
        <a:p>
          <a:endParaRPr lang="en-GB"/>
        </a:p>
      </dgm:t>
    </dgm:pt>
    <dgm:pt modelId="{F25E518C-3164-4408-9354-E2120D690D94}" type="sibTrans" cxnId="{57F5B8FB-56D4-4344-A022-FA86C3D9A51F}">
      <dgm:prSet/>
      <dgm:spPr/>
      <dgm:t>
        <a:bodyPr/>
        <a:lstStyle/>
        <a:p>
          <a:endParaRPr lang="en-GB"/>
        </a:p>
      </dgm:t>
    </dgm:pt>
    <dgm:pt modelId="{E7EF7E6B-083C-4110-953D-19F963FCBA95}">
      <dgm:prSet phldrT="[Text]"/>
      <dgm:spPr/>
      <dgm:t>
        <a:bodyPr/>
        <a:lstStyle/>
        <a:p>
          <a:r>
            <a:rPr lang="en-GB" dirty="0" smtClean="0"/>
            <a:t>8 House Captains </a:t>
          </a:r>
          <a:endParaRPr lang="en-GB" dirty="0"/>
        </a:p>
      </dgm:t>
    </dgm:pt>
    <dgm:pt modelId="{9006217B-2FCC-4A1D-A95D-5C8782A316F1}" type="parTrans" cxnId="{A5DE4691-AF70-4015-9A8E-2261928A92A6}">
      <dgm:prSet/>
      <dgm:spPr/>
      <dgm:t>
        <a:bodyPr/>
        <a:lstStyle/>
        <a:p>
          <a:endParaRPr lang="en-GB"/>
        </a:p>
      </dgm:t>
    </dgm:pt>
    <dgm:pt modelId="{49637F50-23F1-4D73-A228-70021C224FC6}" type="sibTrans" cxnId="{A5DE4691-AF70-4015-9A8E-2261928A92A6}">
      <dgm:prSet/>
      <dgm:spPr/>
      <dgm:t>
        <a:bodyPr/>
        <a:lstStyle/>
        <a:p>
          <a:endParaRPr lang="en-GB"/>
        </a:p>
      </dgm:t>
    </dgm:pt>
    <dgm:pt modelId="{BAFA73EF-4778-47E9-B3F7-03F7F9A9889E}">
      <dgm:prSet phldrT="[Text]"/>
      <dgm:spPr/>
      <dgm:t>
        <a:bodyPr/>
        <a:lstStyle/>
        <a:p>
          <a:r>
            <a:rPr lang="en-GB" dirty="0" smtClean="0"/>
            <a:t>Year Councils </a:t>
          </a:r>
          <a:endParaRPr lang="en-GB" dirty="0"/>
        </a:p>
      </dgm:t>
    </dgm:pt>
    <dgm:pt modelId="{E7D9F6A2-1A4F-49C1-B487-E2B9416608AC}" type="parTrans" cxnId="{7DB91066-E21C-413C-85DB-051B5C7595B5}">
      <dgm:prSet/>
      <dgm:spPr/>
      <dgm:t>
        <a:bodyPr/>
        <a:lstStyle/>
        <a:p>
          <a:endParaRPr lang="en-GB"/>
        </a:p>
      </dgm:t>
    </dgm:pt>
    <dgm:pt modelId="{6445272F-2AF3-4212-861A-EFA8301A8167}" type="sibTrans" cxnId="{7DB91066-E21C-413C-85DB-051B5C7595B5}">
      <dgm:prSet/>
      <dgm:spPr/>
      <dgm:t>
        <a:bodyPr/>
        <a:lstStyle/>
        <a:p>
          <a:endParaRPr lang="en-GB"/>
        </a:p>
      </dgm:t>
    </dgm:pt>
    <dgm:pt modelId="{80D7284D-C86A-4191-9255-105D4992F018}" type="pres">
      <dgm:prSet presAssocID="{2968BDDB-E64F-4B5A-86AD-AF2DBB09E69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838715F-6AC4-4A89-A204-45184DEB39D6}" type="pres">
      <dgm:prSet presAssocID="{64D083DD-9722-4FF0-A702-B8C30615BAC8}" presName="circle1" presStyleLbl="node1" presStyleIdx="0" presStyleCnt="3"/>
      <dgm:spPr/>
    </dgm:pt>
    <dgm:pt modelId="{50D513F2-163A-4B26-A4B3-62249D69D24F}" type="pres">
      <dgm:prSet presAssocID="{64D083DD-9722-4FF0-A702-B8C30615BAC8}" presName="space" presStyleCnt="0"/>
      <dgm:spPr/>
    </dgm:pt>
    <dgm:pt modelId="{E5B2F003-318D-4C30-B6AE-3E253D542CE2}" type="pres">
      <dgm:prSet presAssocID="{64D083DD-9722-4FF0-A702-B8C30615BAC8}" presName="rect1" presStyleLbl="alignAcc1" presStyleIdx="0" presStyleCnt="3"/>
      <dgm:spPr/>
      <dgm:t>
        <a:bodyPr/>
        <a:lstStyle/>
        <a:p>
          <a:endParaRPr lang="en-GB"/>
        </a:p>
      </dgm:t>
    </dgm:pt>
    <dgm:pt modelId="{B73EA80A-55EC-4999-8B21-F6F8EF57F60A}" type="pres">
      <dgm:prSet presAssocID="{51E73A87-E06F-46DA-8C69-F892AF8179DA}" presName="vertSpace2" presStyleLbl="node1" presStyleIdx="0" presStyleCnt="3"/>
      <dgm:spPr/>
    </dgm:pt>
    <dgm:pt modelId="{9F14F2F0-F47C-4541-B47F-D9EF1C499213}" type="pres">
      <dgm:prSet presAssocID="{51E73A87-E06F-46DA-8C69-F892AF8179DA}" presName="circle2" presStyleLbl="node1" presStyleIdx="1" presStyleCnt="3" custScaleX="126177"/>
      <dgm:spPr/>
    </dgm:pt>
    <dgm:pt modelId="{4379D825-0E9F-41A6-A5FC-F76E5C58C58C}" type="pres">
      <dgm:prSet presAssocID="{51E73A87-E06F-46DA-8C69-F892AF8179DA}" presName="rect2" presStyleLbl="alignAcc1" presStyleIdx="1" presStyleCnt="3" custScaleX="100000" custScaleY="96087"/>
      <dgm:spPr/>
      <dgm:t>
        <a:bodyPr/>
        <a:lstStyle/>
        <a:p>
          <a:endParaRPr lang="en-GB"/>
        </a:p>
      </dgm:t>
    </dgm:pt>
    <dgm:pt modelId="{7C201704-FE3F-4DF5-9660-C28A3C03511D}" type="pres">
      <dgm:prSet presAssocID="{C1F08FA1-4B26-4A0A-BE5E-6A89EA1BC946}" presName="vertSpace3" presStyleLbl="node1" presStyleIdx="1" presStyleCnt="3"/>
      <dgm:spPr/>
    </dgm:pt>
    <dgm:pt modelId="{5DC415F6-325D-405F-95F4-9CAD20EBA988}" type="pres">
      <dgm:prSet presAssocID="{C1F08FA1-4B26-4A0A-BE5E-6A89EA1BC946}" presName="circle3" presStyleLbl="node1" presStyleIdx="2" presStyleCnt="3" custScaleX="118836"/>
      <dgm:spPr/>
    </dgm:pt>
    <dgm:pt modelId="{03C4C8B9-15CB-472F-BD7E-06752600C3FC}" type="pres">
      <dgm:prSet presAssocID="{C1F08FA1-4B26-4A0A-BE5E-6A89EA1BC946}" presName="rect3" presStyleLbl="alignAcc1" presStyleIdx="2" presStyleCnt="3"/>
      <dgm:spPr/>
      <dgm:t>
        <a:bodyPr/>
        <a:lstStyle/>
        <a:p>
          <a:endParaRPr lang="en-GB"/>
        </a:p>
      </dgm:t>
    </dgm:pt>
    <dgm:pt modelId="{69067AE6-C226-4B95-AE35-B90257212735}" type="pres">
      <dgm:prSet presAssocID="{64D083DD-9722-4FF0-A702-B8C30615BAC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24CB6D-308E-4238-9C1F-E67DCDB22760}" type="pres">
      <dgm:prSet presAssocID="{64D083DD-9722-4FF0-A702-B8C30615BAC8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9464DC-B3C6-4255-A1D6-D0EEF3C816F6}" type="pres">
      <dgm:prSet presAssocID="{51E73A87-E06F-46DA-8C69-F892AF8179D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54490B-F7CF-40B4-9179-137FACBD1541}" type="pres">
      <dgm:prSet presAssocID="{51E73A87-E06F-46DA-8C69-F892AF8179D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05EDB0-06A9-48C6-B07D-CEFE2A04DE49}" type="pres">
      <dgm:prSet presAssocID="{C1F08FA1-4B26-4A0A-BE5E-6A89EA1BC94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E5818C-26EC-4343-ACB0-FABD71033C34}" type="pres">
      <dgm:prSet presAssocID="{C1F08FA1-4B26-4A0A-BE5E-6A89EA1BC94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DE4691-AF70-4015-9A8E-2261928A92A6}" srcId="{64D083DD-9722-4FF0-A702-B8C30615BAC8}" destId="{E7EF7E6B-083C-4110-953D-19F963FCBA95}" srcOrd="2" destOrd="0" parTransId="{9006217B-2FCC-4A1D-A95D-5C8782A316F1}" sibTransId="{49637F50-23F1-4D73-A228-70021C224FC6}"/>
    <dgm:cxn modelId="{8B50E9E6-6719-4CDD-8AF9-EEA8EFA0D974}" type="presOf" srcId="{64D083DD-9722-4FF0-A702-B8C30615BAC8}" destId="{69067AE6-C226-4B95-AE35-B90257212735}" srcOrd="1" destOrd="0" presId="urn:microsoft.com/office/officeart/2005/8/layout/target3"/>
    <dgm:cxn modelId="{A1F56178-DB06-4200-943E-9DEDA6A4BC37}" srcId="{2968BDDB-E64F-4B5A-86AD-AF2DBB09E693}" destId="{C1F08FA1-4B26-4A0A-BE5E-6A89EA1BC946}" srcOrd="2" destOrd="0" parTransId="{E1B0A4DA-F1DE-49FC-B7F8-B107A3B4BED2}" sibTransId="{2BCAAE90-724D-4745-8EBA-27BDFA5449E9}"/>
    <dgm:cxn modelId="{C09BF09A-C571-49C0-98C1-53CE3D205AB4}" srcId="{C1F08FA1-4B26-4A0A-BE5E-6A89EA1BC946}" destId="{CA1F9ACB-7FFC-4A08-8919-0C1D12A7D6E7}" srcOrd="0" destOrd="0" parTransId="{3BB36B8E-4830-4989-B612-A9AE1289EE09}" sibTransId="{368E7B32-40A6-46E3-8542-1693340C2453}"/>
    <dgm:cxn modelId="{4B481337-0315-4006-9D91-35F559B35849}" type="presOf" srcId="{9655C751-47C8-49A1-A600-8610E5F0DE9E}" destId="{83E5818C-26EC-4343-ACB0-FABD71033C34}" srcOrd="0" destOrd="1" presId="urn:microsoft.com/office/officeart/2005/8/layout/target3"/>
    <dgm:cxn modelId="{CC965156-A17F-4735-A341-D1BA872E81E9}" srcId="{2968BDDB-E64F-4B5A-86AD-AF2DBB09E693}" destId="{51E73A87-E06F-46DA-8C69-F892AF8179DA}" srcOrd="1" destOrd="0" parTransId="{A259AD0F-E69A-4E6D-B92C-9A1F931692D2}" sibTransId="{2E195160-67FB-42C6-A5D3-0C32AAEF96E2}"/>
    <dgm:cxn modelId="{77705B09-DF54-4527-B4C2-37A3FA46D142}" type="presOf" srcId="{2968BDDB-E64F-4B5A-86AD-AF2DBB09E693}" destId="{80D7284D-C86A-4191-9255-105D4992F018}" srcOrd="0" destOrd="0" presId="urn:microsoft.com/office/officeart/2005/8/layout/target3"/>
    <dgm:cxn modelId="{8F45EBE7-DD0D-475C-9F45-B4474377DA9B}" type="presOf" srcId="{E7EF7E6B-083C-4110-953D-19F963FCBA95}" destId="{AF24CB6D-308E-4238-9C1F-E67DCDB22760}" srcOrd="0" destOrd="2" presId="urn:microsoft.com/office/officeart/2005/8/layout/target3"/>
    <dgm:cxn modelId="{47BDF2B3-2D04-4C17-9969-1D38BF1A1EE0}" type="presOf" srcId="{C1F08FA1-4B26-4A0A-BE5E-6A89EA1BC946}" destId="{5705EDB0-06A9-48C6-B07D-CEFE2A04DE49}" srcOrd="1" destOrd="0" presId="urn:microsoft.com/office/officeart/2005/8/layout/target3"/>
    <dgm:cxn modelId="{7317E638-8313-473A-9AB0-EDA7695A4018}" srcId="{51E73A87-E06F-46DA-8C69-F892AF8179DA}" destId="{C0F9609D-72ED-429C-833A-5CC01CC0B4B8}" srcOrd="0" destOrd="0" parTransId="{62AA3CB6-C5C6-455E-ABD9-54F0FE0EFA66}" sibTransId="{F72D6C2D-5F69-457C-AC38-16DAE3A5CC9D}"/>
    <dgm:cxn modelId="{8D04C671-C62A-4FFF-B8DC-E4C733BEE6B3}" type="presOf" srcId="{D224AC69-FDF8-4A8B-8B89-E010D66F2FCE}" destId="{AF24CB6D-308E-4238-9C1F-E67DCDB22760}" srcOrd="0" destOrd="1" presId="urn:microsoft.com/office/officeart/2005/8/layout/target3"/>
    <dgm:cxn modelId="{4CA84308-1CFA-441B-A248-D4F51C14152A}" srcId="{C1F08FA1-4B26-4A0A-BE5E-6A89EA1BC946}" destId="{9655C751-47C8-49A1-A600-8610E5F0DE9E}" srcOrd="1" destOrd="0" parTransId="{1160BDFB-83FB-4805-8F5F-9D65D68765F7}" sibTransId="{ED352655-351D-4E42-B05B-A679C553254E}"/>
    <dgm:cxn modelId="{7DB91066-E21C-413C-85DB-051B5C7595B5}" srcId="{C1F08FA1-4B26-4A0A-BE5E-6A89EA1BC946}" destId="{BAFA73EF-4778-47E9-B3F7-03F7F9A9889E}" srcOrd="2" destOrd="0" parTransId="{E7D9F6A2-1A4F-49C1-B487-E2B9416608AC}" sibTransId="{6445272F-2AF3-4212-861A-EFA8301A8167}"/>
    <dgm:cxn modelId="{C68B25E2-64EC-4AF6-A999-073B459A57E5}" srcId="{2968BDDB-E64F-4B5A-86AD-AF2DBB09E693}" destId="{64D083DD-9722-4FF0-A702-B8C30615BAC8}" srcOrd="0" destOrd="0" parTransId="{4F20370B-1BA4-4711-8327-213A7D6EE9E0}" sibTransId="{FE012831-0DA5-4830-AFD1-31E340671998}"/>
    <dgm:cxn modelId="{03DCC905-A4B6-42C2-9558-3F8B8214185E}" type="presOf" srcId="{C1F08FA1-4B26-4A0A-BE5E-6A89EA1BC946}" destId="{03C4C8B9-15CB-472F-BD7E-06752600C3FC}" srcOrd="0" destOrd="0" presId="urn:microsoft.com/office/officeart/2005/8/layout/target3"/>
    <dgm:cxn modelId="{C4C7C0C6-5A36-4525-8313-A240038FC832}" type="presOf" srcId="{51E73A87-E06F-46DA-8C69-F892AF8179DA}" destId="{4379D825-0E9F-41A6-A5FC-F76E5C58C58C}" srcOrd="0" destOrd="0" presId="urn:microsoft.com/office/officeart/2005/8/layout/target3"/>
    <dgm:cxn modelId="{644220CB-10B5-40CC-AC7F-C03E3C3857B1}" type="presOf" srcId="{C0F9609D-72ED-429C-833A-5CC01CC0B4B8}" destId="{DC54490B-F7CF-40B4-9179-137FACBD1541}" srcOrd="0" destOrd="0" presId="urn:microsoft.com/office/officeart/2005/8/layout/target3"/>
    <dgm:cxn modelId="{6F175563-3B53-40B0-993C-4CC3602617D1}" type="presOf" srcId="{301F12D3-7198-4CAF-9178-D434C817FD6D}" destId="{DC54490B-F7CF-40B4-9179-137FACBD1541}" srcOrd="0" destOrd="1" presId="urn:microsoft.com/office/officeart/2005/8/layout/target3"/>
    <dgm:cxn modelId="{15DCD432-1749-4BD6-A559-31FC78308B03}" type="presOf" srcId="{51E73A87-E06F-46DA-8C69-F892AF8179DA}" destId="{439464DC-B3C6-4255-A1D6-D0EEF3C816F6}" srcOrd="1" destOrd="0" presId="urn:microsoft.com/office/officeart/2005/8/layout/target3"/>
    <dgm:cxn modelId="{98ADE9D3-B9C8-43F0-BDC8-E8494914F2C6}" srcId="{64D083DD-9722-4FF0-A702-B8C30615BAC8}" destId="{66DA4F46-CD9D-4BA1-8D23-460431FF0D30}" srcOrd="0" destOrd="0" parTransId="{8E9759A5-DC13-4AEF-9EE8-7633DAE1C292}" sibTransId="{5B8D1D7F-880B-4BDD-8A08-A96BA57697B7}"/>
    <dgm:cxn modelId="{57F5B8FB-56D4-4344-A022-FA86C3D9A51F}" srcId="{64D083DD-9722-4FF0-A702-B8C30615BAC8}" destId="{D224AC69-FDF8-4A8B-8B89-E010D66F2FCE}" srcOrd="1" destOrd="0" parTransId="{F07670B7-641B-4C08-B30A-2302019CFA41}" sibTransId="{F25E518C-3164-4408-9354-E2120D690D94}"/>
    <dgm:cxn modelId="{233133B5-6B4C-453D-84D9-FBF0B06D614C}" srcId="{51E73A87-E06F-46DA-8C69-F892AF8179DA}" destId="{301F12D3-7198-4CAF-9178-D434C817FD6D}" srcOrd="1" destOrd="0" parTransId="{FBE75E50-DD2D-4626-9140-92ACD2DC077F}" sibTransId="{AB4F2E8C-70F9-485B-B970-5EDE017B313C}"/>
    <dgm:cxn modelId="{022EC358-062C-4A15-A5ED-C8AA2E4E91AB}" type="presOf" srcId="{BAFA73EF-4778-47E9-B3F7-03F7F9A9889E}" destId="{83E5818C-26EC-4343-ACB0-FABD71033C34}" srcOrd="0" destOrd="2" presId="urn:microsoft.com/office/officeart/2005/8/layout/target3"/>
    <dgm:cxn modelId="{68219CC0-A238-480E-941C-3335BFC0C21A}" type="presOf" srcId="{CA1F9ACB-7FFC-4A08-8919-0C1D12A7D6E7}" destId="{83E5818C-26EC-4343-ACB0-FABD71033C34}" srcOrd="0" destOrd="0" presId="urn:microsoft.com/office/officeart/2005/8/layout/target3"/>
    <dgm:cxn modelId="{FF6AC574-756A-4973-9259-B0D9C016120A}" type="presOf" srcId="{64D083DD-9722-4FF0-A702-B8C30615BAC8}" destId="{E5B2F003-318D-4C30-B6AE-3E253D542CE2}" srcOrd="0" destOrd="0" presId="urn:microsoft.com/office/officeart/2005/8/layout/target3"/>
    <dgm:cxn modelId="{779B4B89-755F-4AC6-BB71-D02FB1C3BBE3}" type="presOf" srcId="{66DA4F46-CD9D-4BA1-8D23-460431FF0D30}" destId="{AF24CB6D-308E-4238-9C1F-E67DCDB22760}" srcOrd="0" destOrd="0" presId="urn:microsoft.com/office/officeart/2005/8/layout/target3"/>
    <dgm:cxn modelId="{8ACD0484-A875-4B4C-8E90-A5473DB72D02}" type="presParOf" srcId="{80D7284D-C86A-4191-9255-105D4992F018}" destId="{9838715F-6AC4-4A89-A204-45184DEB39D6}" srcOrd="0" destOrd="0" presId="urn:microsoft.com/office/officeart/2005/8/layout/target3"/>
    <dgm:cxn modelId="{BF5FB540-8DF3-42DB-ADF7-072BEC450DC4}" type="presParOf" srcId="{80D7284D-C86A-4191-9255-105D4992F018}" destId="{50D513F2-163A-4B26-A4B3-62249D69D24F}" srcOrd="1" destOrd="0" presId="urn:microsoft.com/office/officeart/2005/8/layout/target3"/>
    <dgm:cxn modelId="{AB5E642E-4997-4BC6-935C-824688F61AE2}" type="presParOf" srcId="{80D7284D-C86A-4191-9255-105D4992F018}" destId="{E5B2F003-318D-4C30-B6AE-3E253D542CE2}" srcOrd="2" destOrd="0" presId="urn:microsoft.com/office/officeart/2005/8/layout/target3"/>
    <dgm:cxn modelId="{2303F82D-AA62-40E7-84DE-896CC82B5D84}" type="presParOf" srcId="{80D7284D-C86A-4191-9255-105D4992F018}" destId="{B73EA80A-55EC-4999-8B21-F6F8EF57F60A}" srcOrd="3" destOrd="0" presId="urn:microsoft.com/office/officeart/2005/8/layout/target3"/>
    <dgm:cxn modelId="{BADC494E-5A58-4726-AEBE-89E64818E56E}" type="presParOf" srcId="{80D7284D-C86A-4191-9255-105D4992F018}" destId="{9F14F2F0-F47C-4541-B47F-D9EF1C499213}" srcOrd="4" destOrd="0" presId="urn:microsoft.com/office/officeart/2005/8/layout/target3"/>
    <dgm:cxn modelId="{384A522A-4A3D-4F4E-BA2F-6FBEBC8F5906}" type="presParOf" srcId="{80D7284D-C86A-4191-9255-105D4992F018}" destId="{4379D825-0E9F-41A6-A5FC-F76E5C58C58C}" srcOrd="5" destOrd="0" presId="urn:microsoft.com/office/officeart/2005/8/layout/target3"/>
    <dgm:cxn modelId="{A15D8BD7-3A14-4FCB-BD5A-BFF7B99457C6}" type="presParOf" srcId="{80D7284D-C86A-4191-9255-105D4992F018}" destId="{7C201704-FE3F-4DF5-9660-C28A3C03511D}" srcOrd="6" destOrd="0" presId="urn:microsoft.com/office/officeart/2005/8/layout/target3"/>
    <dgm:cxn modelId="{84E51CE5-4523-4D4F-8EA5-3269AB463B6C}" type="presParOf" srcId="{80D7284D-C86A-4191-9255-105D4992F018}" destId="{5DC415F6-325D-405F-95F4-9CAD20EBA988}" srcOrd="7" destOrd="0" presId="urn:microsoft.com/office/officeart/2005/8/layout/target3"/>
    <dgm:cxn modelId="{AB9F58D1-72A1-481A-BE1E-3975B41D14F7}" type="presParOf" srcId="{80D7284D-C86A-4191-9255-105D4992F018}" destId="{03C4C8B9-15CB-472F-BD7E-06752600C3FC}" srcOrd="8" destOrd="0" presId="urn:microsoft.com/office/officeart/2005/8/layout/target3"/>
    <dgm:cxn modelId="{096772A6-162F-4079-8755-C68218B805C7}" type="presParOf" srcId="{80D7284D-C86A-4191-9255-105D4992F018}" destId="{69067AE6-C226-4B95-AE35-B90257212735}" srcOrd="9" destOrd="0" presId="urn:microsoft.com/office/officeart/2005/8/layout/target3"/>
    <dgm:cxn modelId="{134EB1B1-42AA-4F62-B54F-BBB6A27AC20E}" type="presParOf" srcId="{80D7284D-C86A-4191-9255-105D4992F018}" destId="{AF24CB6D-308E-4238-9C1F-E67DCDB22760}" srcOrd="10" destOrd="0" presId="urn:microsoft.com/office/officeart/2005/8/layout/target3"/>
    <dgm:cxn modelId="{AB71D8A8-31A7-4FE4-8435-E106B05A3F09}" type="presParOf" srcId="{80D7284D-C86A-4191-9255-105D4992F018}" destId="{439464DC-B3C6-4255-A1D6-D0EEF3C816F6}" srcOrd="11" destOrd="0" presId="urn:microsoft.com/office/officeart/2005/8/layout/target3"/>
    <dgm:cxn modelId="{1F38C3B9-F073-4391-B2CB-C23C52792820}" type="presParOf" srcId="{80D7284D-C86A-4191-9255-105D4992F018}" destId="{DC54490B-F7CF-40B4-9179-137FACBD1541}" srcOrd="12" destOrd="0" presId="urn:microsoft.com/office/officeart/2005/8/layout/target3"/>
    <dgm:cxn modelId="{803CD79E-5DC7-425E-B73E-65D4E0A47D9F}" type="presParOf" srcId="{80D7284D-C86A-4191-9255-105D4992F018}" destId="{5705EDB0-06A9-48C6-B07D-CEFE2A04DE49}" srcOrd="13" destOrd="0" presId="urn:microsoft.com/office/officeart/2005/8/layout/target3"/>
    <dgm:cxn modelId="{69F7D750-9ECC-4630-8E24-8CFB2923FF33}" type="presParOf" srcId="{80D7284D-C86A-4191-9255-105D4992F018}" destId="{83E5818C-26EC-4343-ACB0-FABD71033C3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8715F-6AC4-4A89-A204-45184DEB39D6}">
      <dsp:nvSpPr>
        <dsp:cNvPr id="0" name=""/>
        <dsp:cNvSpPr/>
      </dsp:nvSpPr>
      <dsp:spPr>
        <a:xfrm>
          <a:off x="0" y="0"/>
          <a:ext cx="5234199" cy="52341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2F003-318D-4C30-B6AE-3E253D542CE2}">
      <dsp:nvSpPr>
        <dsp:cNvPr id="0" name=""/>
        <dsp:cNvSpPr/>
      </dsp:nvSpPr>
      <dsp:spPr>
        <a:xfrm>
          <a:off x="2617099" y="0"/>
          <a:ext cx="8764747" cy="5234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Senior Student Leadership Team (SSLT)</a:t>
          </a:r>
          <a:endParaRPr lang="en-GB" sz="3300" kern="1200" dirty="0"/>
        </a:p>
      </dsp:txBody>
      <dsp:txXfrm>
        <a:off x="2617099" y="0"/>
        <a:ext cx="4382373" cy="1570263"/>
      </dsp:txXfrm>
    </dsp:sp>
    <dsp:sp modelId="{9F14F2F0-F47C-4541-B47F-D9EF1C499213}">
      <dsp:nvSpPr>
        <dsp:cNvPr id="0" name=""/>
        <dsp:cNvSpPr/>
      </dsp:nvSpPr>
      <dsp:spPr>
        <a:xfrm>
          <a:off x="470686" y="1570263"/>
          <a:ext cx="4292826" cy="34022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9D825-0E9F-41A6-A5FC-F76E5C58C58C}">
      <dsp:nvSpPr>
        <dsp:cNvPr id="0" name=""/>
        <dsp:cNvSpPr/>
      </dsp:nvSpPr>
      <dsp:spPr>
        <a:xfrm>
          <a:off x="2617099" y="1636827"/>
          <a:ext cx="8764747" cy="3269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LHS Prefect Team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(30 Students)</a:t>
          </a:r>
          <a:endParaRPr lang="en-GB" sz="3300" kern="1200" dirty="0"/>
        </a:p>
      </dsp:txBody>
      <dsp:txXfrm>
        <a:off x="2617099" y="1636827"/>
        <a:ext cx="4382373" cy="1508813"/>
      </dsp:txXfrm>
    </dsp:sp>
    <dsp:sp modelId="{5DC415F6-325D-405F-95F4-9CAD20EBA988}">
      <dsp:nvSpPr>
        <dsp:cNvPr id="0" name=""/>
        <dsp:cNvSpPr/>
      </dsp:nvSpPr>
      <dsp:spPr>
        <a:xfrm>
          <a:off x="1684083" y="3140520"/>
          <a:ext cx="1866031" cy="15702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4C8B9-15CB-472F-BD7E-06752600C3FC}">
      <dsp:nvSpPr>
        <dsp:cNvPr id="0" name=""/>
        <dsp:cNvSpPr/>
      </dsp:nvSpPr>
      <dsp:spPr>
        <a:xfrm>
          <a:off x="2617099" y="3140520"/>
          <a:ext cx="8764747" cy="15702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Wider school community</a:t>
          </a:r>
          <a:endParaRPr lang="en-GB" sz="3300" kern="1200" dirty="0"/>
        </a:p>
      </dsp:txBody>
      <dsp:txXfrm>
        <a:off x="2617099" y="3140520"/>
        <a:ext cx="4382373" cy="1570258"/>
      </dsp:txXfrm>
    </dsp:sp>
    <dsp:sp modelId="{AF24CB6D-308E-4238-9C1F-E67DCDB22760}">
      <dsp:nvSpPr>
        <dsp:cNvPr id="0" name=""/>
        <dsp:cNvSpPr/>
      </dsp:nvSpPr>
      <dsp:spPr>
        <a:xfrm>
          <a:off x="6999473" y="0"/>
          <a:ext cx="4382373" cy="157026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2 Head Students 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2 Deputy Head Students 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8 House Captains </a:t>
          </a:r>
          <a:endParaRPr lang="en-GB" sz="2800" kern="1200" dirty="0"/>
        </a:p>
      </dsp:txBody>
      <dsp:txXfrm>
        <a:off x="6999473" y="0"/>
        <a:ext cx="4382373" cy="1570263"/>
      </dsp:txXfrm>
    </dsp:sp>
    <dsp:sp modelId="{DC54490B-F7CF-40B4-9179-137FACBD1541}">
      <dsp:nvSpPr>
        <dsp:cNvPr id="0" name=""/>
        <dsp:cNvSpPr/>
      </dsp:nvSpPr>
      <dsp:spPr>
        <a:xfrm>
          <a:off x="6999473" y="1570263"/>
          <a:ext cx="4382373" cy="157025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Pastoral Prefects 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Department Prefects</a:t>
          </a:r>
          <a:endParaRPr lang="en-GB" sz="2800" kern="1200" dirty="0"/>
        </a:p>
      </dsp:txBody>
      <dsp:txXfrm>
        <a:off x="6999473" y="1570263"/>
        <a:ext cx="4382373" cy="1570257"/>
      </dsp:txXfrm>
    </dsp:sp>
    <dsp:sp modelId="{83E5818C-26EC-4343-ACB0-FABD71033C34}">
      <dsp:nvSpPr>
        <dsp:cNvPr id="0" name=""/>
        <dsp:cNvSpPr/>
      </dsp:nvSpPr>
      <dsp:spPr>
        <a:xfrm>
          <a:off x="6999473" y="3140520"/>
          <a:ext cx="4382373" cy="157025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School Council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House councils </a:t>
          </a: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Year Councils </a:t>
          </a:r>
          <a:endParaRPr lang="en-GB" sz="2800" kern="1200" dirty="0"/>
        </a:p>
      </dsp:txBody>
      <dsp:txXfrm>
        <a:off x="6999473" y="3140520"/>
        <a:ext cx="4382373" cy="1570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3EC-D983-4A0C-ABCA-599985A64B7E}" type="datetimeFigureOut">
              <a:rPr lang="en-GB" smtClean="0"/>
              <a:t>24/09/2018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144B4-3C37-4D04-9F1D-A80F2FE558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02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F84B-747C-4A19-A752-1460D2D626F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64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F84B-747C-4A19-A752-1460D2D626F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67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F84B-747C-4A19-A752-1460D2D626F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51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rgbClr val="236DB5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30" y="5746089"/>
            <a:ext cx="1913350" cy="695161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1229866" y="2554987"/>
            <a:ext cx="4452318" cy="14713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 i="0">
                <a:solidFill>
                  <a:srgbClr val="236DB5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footer-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179"/>
            <a:ext cx="12198116" cy="152634"/>
          </a:xfrm>
          <a:prstGeom prst="rect">
            <a:avLst/>
          </a:prstGeom>
        </p:spPr>
      </p:pic>
      <p:pic>
        <p:nvPicPr>
          <p:cNvPr id="3" name="Picture 2" descr="straplin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66" y="5884961"/>
            <a:ext cx="4017041" cy="2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0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rgbClr val="236DB5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8965" y="1409825"/>
            <a:ext cx="5381306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 i="0">
                <a:solidFill>
                  <a:srgbClr val="236DB5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1409825"/>
            <a:ext cx="538342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 i="0">
                <a:solidFill>
                  <a:srgbClr val="236DB5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08965" y="2171173"/>
            <a:ext cx="5381306" cy="37995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236DB5"/>
                </a:solidFill>
                <a:latin typeface="Arial"/>
                <a:cs typeface="Arial"/>
              </a:defRPr>
            </a:lvl1pPr>
            <a:lvl2pPr marL="457200" indent="0">
              <a:buNone/>
              <a:defRPr sz="1800" b="0" i="0">
                <a:solidFill>
                  <a:srgbClr val="236DB5"/>
                </a:solidFill>
                <a:latin typeface="Arial"/>
                <a:cs typeface="Arial"/>
              </a:defRPr>
            </a:lvl2pPr>
            <a:lvl3pPr marL="914400" indent="0">
              <a:buNone/>
              <a:defRPr sz="1600" b="0" i="0">
                <a:solidFill>
                  <a:srgbClr val="236DB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8965" y="546847"/>
            <a:ext cx="10961370" cy="7303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i="0">
                <a:solidFill>
                  <a:srgbClr val="236DB5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6186916" y="2171173"/>
            <a:ext cx="5381306" cy="37995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236DB5"/>
                </a:solidFill>
                <a:latin typeface="Arial"/>
                <a:cs typeface="Arial"/>
              </a:defRPr>
            </a:lvl1pPr>
            <a:lvl2pPr marL="457200" indent="0">
              <a:buNone/>
              <a:defRPr sz="1800" b="0" i="0">
                <a:solidFill>
                  <a:srgbClr val="236DB5"/>
                </a:solidFill>
                <a:latin typeface="Arial"/>
                <a:cs typeface="Arial"/>
              </a:defRPr>
            </a:lvl2pPr>
            <a:lvl3pPr marL="914400" indent="0">
              <a:buNone/>
              <a:defRPr sz="1600" b="0" i="0">
                <a:solidFill>
                  <a:srgbClr val="236DB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78" y="5947750"/>
            <a:ext cx="1358302" cy="4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27" y="365127"/>
            <a:ext cx="10504646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327" y="1825625"/>
            <a:ext cx="1050464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327" y="6356352"/>
            <a:ext cx="2740343" cy="365125"/>
          </a:xfrm>
          <a:prstGeom prst="rect">
            <a:avLst/>
          </a:prstGeom>
        </p:spPr>
        <p:txBody>
          <a:bodyPr/>
          <a:lstStyle/>
          <a:p>
            <a:fld id="{C166C617-F80D-46D4-AA31-5D763048E321}" type="datetimeFigureOut">
              <a:rPr lang="en-GB" smtClean="0"/>
              <a:t>24/09/2018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4393" y="6356352"/>
            <a:ext cx="4110514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1630" y="6356352"/>
            <a:ext cx="2740343" cy="365125"/>
          </a:xfrm>
          <a:prstGeom prst="rect">
            <a:avLst/>
          </a:prstGeom>
        </p:spPr>
        <p:txBody>
          <a:bodyPr/>
          <a:lstStyle/>
          <a:p>
            <a:fld id="{E9707B39-41C2-4CBC-ABB1-B4B5508152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94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9875" y="1346947"/>
            <a:ext cx="10212343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19875" y="4299697"/>
            <a:ext cx="10212343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9875" y="1484779"/>
            <a:ext cx="10212343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39164" y="4068923"/>
            <a:ext cx="10797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465" y="1432223"/>
            <a:ext cx="9956578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59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734" y="4389120"/>
            <a:ext cx="7883052" cy="1069848"/>
          </a:xfrm>
        </p:spPr>
        <p:txBody>
          <a:bodyPr>
            <a:normAutofit/>
          </a:bodyPr>
          <a:lstStyle>
            <a:lvl1pPr marL="0" indent="0" algn="l">
              <a:buNone/>
              <a:defRPr sz="2198">
                <a:solidFill>
                  <a:schemeClr val="tx1"/>
                </a:solidFill>
              </a:defRPr>
            </a:lvl1pPr>
            <a:lvl2pPr marL="456743" indent="0" algn="ctr">
              <a:buNone/>
              <a:defRPr sz="2198"/>
            </a:lvl2pPr>
            <a:lvl3pPr marL="913486" indent="0" algn="ctr">
              <a:buNone/>
              <a:defRPr sz="2198"/>
            </a:lvl3pPr>
            <a:lvl4pPr marL="1370228" indent="0" algn="ctr">
              <a:buNone/>
              <a:defRPr sz="1998"/>
            </a:lvl4pPr>
            <a:lvl5pPr marL="1826971" indent="0" algn="ctr">
              <a:buNone/>
              <a:defRPr sz="1998"/>
            </a:lvl5pPr>
            <a:lvl6pPr marL="2283714" indent="0" algn="ctr">
              <a:buNone/>
              <a:defRPr sz="1998"/>
            </a:lvl6pPr>
            <a:lvl7pPr marL="2740457" indent="0" algn="ctr">
              <a:buNone/>
              <a:defRPr sz="1998"/>
            </a:lvl7pPr>
            <a:lvl8pPr marL="3197200" indent="0" algn="ctr">
              <a:buNone/>
              <a:defRPr sz="1998"/>
            </a:lvl8pPr>
            <a:lvl9pPr marL="3653942" indent="0" algn="ctr">
              <a:buNone/>
              <a:defRPr sz="199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>
                <a:solidFill>
                  <a:srgbClr val="696464"/>
                </a:solidFill>
              </a:rPr>
              <a:pPr/>
              <a:t>9/24/2018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82741" y="4289334"/>
            <a:ext cx="1192624" cy="640080"/>
          </a:xfrm>
        </p:spPr>
        <p:txBody>
          <a:bodyPr/>
          <a:lstStyle>
            <a:lvl1pPr>
              <a:defRPr sz="2797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48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>
                <a:solidFill>
                  <a:srgbClr val="696464"/>
                </a:solidFill>
              </a:rPr>
              <a:pPr/>
              <a:t>9/24/2018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9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793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871" y="1225296"/>
            <a:ext cx="9271492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992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3518" y="5020056"/>
            <a:ext cx="904313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45674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4716" y="6272785"/>
            <a:ext cx="2641555" cy="365125"/>
          </a:xfrm>
        </p:spPr>
        <p:txBody>
          <a:bodyPr/>
          <a:lstStyle/>
          <a:p>
            <a:fld id="{C6F822A4-8DA6-4447-9B1F-C5DB58435268}" type="datetimeFigureOut">
              <a:rPr lang="en-US" dirty="0">
                <a:solidFill>
                  <a:srgbClr val="696464"/>
                </a:solidFill>
              </a:rPr>
              <a:pPr/>
              <a:t>9/24/2018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0434" y="6272785"/>
            <a:ext cx="6321057" cy="365125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6464" y="2325848"/>
            <a:ext cx="10797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823" y="2506133"/>
            <a:ext cx="1187060" cy="720332"/>
          </a:xfrm>
        </p:spPr>
        <p:txBody>
          <a:bodyPr/>
          <a:lstStyle>
            <a:lvl1pPr>
              <a:defRPr sz="2797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75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34" y="2194560"/>
            <a:ext cx="4749927" cy="3977640"/>
          </a:xfrm>
        </p:spPr>
        <p:txBody>
          <a:bodyPr/>
          <a:lstStyle>
            <a:lvl1pPr>
              <a:defRPr sz="1998"/>
            </a:lvl1pPr>
            <a:lvl2pPr>
              <a:defRPr sz="1798"/>
            </a:lvl2pPr>
            <a:lvl3pPr>
              <a:defRPr sz="1598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7595" y="2194560"/>
            <a:ext cx="4749927" cy="3977640"/>
          </a:xfrm>
        </p:spPr>
        <p:txBody>
          <a:bodyPr/>
          <a:lstStyle>
            <a:lvl1pPr>
              <a:defRPr sz="1998"/>
            </a:lvl1pPr>
            <a:lvl2pPr>
              <a:defRPr sz="1798"/>
            </a:lvl2pPr>
            <a:lvl3pPr>
              <a:defRPr sz="1598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>
                <a:solidFill>
                  <a:srgbClr val="696464"/>
                </a:solidFill>
              </a:rPr>
              <a:pPr/>
              <a:t>9/24/2018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2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689" y="2048256"/>
            <a:ext cx="4749927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8" b="1">
                <a:solidFill>
                  <a:schemeClr val="accent1">
                    <a:lumMod val="75000"/>
                  </a:schemeClr>
                </a:solidFill>
              </a:defRPr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734" y="2743200"/>
            <a:ext cx="4749927" cy="3291840"/>
          </a:xfrm>
        </p:spPr>
        <p:txBody>
          <a:bodyPr/>
          <a:lstStyle>
            <a:lvl1pPr>
              <a:defRPr sz="1998"/>
            </a:lvl1pPr>
            <a:lvl2pPr>
              <a:defRPr sz="1798"/>
            </a:lvl2pPr>
            <a:lvl3pPr>
              <a:defRPr sz="1598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7595" y="2048256"/>
            <a:ext cx="4749927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8" b="1">
                <a:solidFill>
                  <a:schemeClr val="accent1">
                    <a:lumMod val="75000"/>
                  </a:schemeClr>
                </a:solidFill>
              </a:defRPr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7595" y="2743200"/>
            <a:ext cx="4749927" cy="3291840"/>
          </a:xfrm>
        </p:spPr>
        <p:txBody>
          <a:bodyPr/>
          <a:lstStyle>
            <a:lvl1pPr>
              <a:defRPr sz="1998"/>
            </a:lvl1pPr>
            <a:lvl2pPr>
              <a:defRPr sz="1798"/>
            </a:lvl2pPr>
            <a:lvl3pPr>
              <a:defRPr sz="1598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>
                <a:solidFill>
                  <a:srgbClr val="696464"/>
                </a:solidFill>
              </a:rPr>
              <a:pPr/>
              <a:t>9/24/2018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63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>
                <a:solidFill>
                  <a:srgbClr val="696464"/>
                </a:solidFill>
              </a:rPr>
              <a:pPr/>
              <a:t>9/24/2018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71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>
                <a:solidFill>
                  <a:srgbClr val="696464"/>
                </a:solidFill>
              </a:rPr>
              <a:pPr/>
              <a:t>9/24/2018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26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95091" y="1"/>
            <a:ext cx="388420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34" y="685800"/>
            <a:ext cx="3197066" cy="1737360"/>
          </a:xfrm>
        </p:spPr>
        <p:txBody>
          <a:bodyPr anchor="b">
            <a:normAutofit/>
          </a:bodyPr>
          <a:lstStyle>
            <a:lvl1pPr>
              <a:defRPr sz="3197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327" y="685800"/>
            <a:ext cx="6704705" cy="5020056"/>
          </a:xfrm>
        </p:spPr>
        <p:txBody>
          <a:bodyPr/>
          <a:lstStyle>
            <a:lvl1pPr>
              <a:defRPr sz="1998"/>
            </a:lvl1pPr>
            <a:lvl2pPr>
              <a:defRPr sz="1798"/>
            </a:lvl2pPr>
            <a:lvl3pPr>
              <a:defRPr sz="1598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0734" y="2423160"/>
            <a:ext cx="3197066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99"/>
              </a:spcBef>
              <a:buNone/>
              <a:defRPr sz="1399">
                <a:solidFill>
                  <a:schemeClr val="accent1">
                    <a:lumMod val="75000"/>
                  </a:schemeClr>
                </a:solidFill>
              </a:defRPr>
            </a:lvl1pPr>
            <a:lvl2pPr marL="456743" indent="0">
              <a:buNone/>
              <a:defRPr sz="1199"/>
            </a:lvl2pPr>
            <a:lvl3pPr marL="913486" indent="0">
              <a:buNone/>
              <a:defRPr sz="999"/>
            </a:lvl3pPr>
            <a:lvl4pPr marL="1370228" indent="0">
              <a:buNone/>
              <a:defRPr sz="899"/>
            </a:lvl4pPr>
            <a:lvl5pPr marL="1826971" indent="0">
              <a:buNone/>
              <a:defRPr sz="899"/>
            </a:lvl5pPr>
            <a:lvl6pPr marL="2283714" indent="0">
              <a:buNone/>
              <a:defRPr sz="899"/>
            </a:lvl6pPr>
            <a:lvl7pPr marL="2740457" indent="0">
              <a:buNone/>
              <a:defRPr sz="899"/>
            </a:lvl7pPr>
            <a:lvl8pPr marL="3197200" indent="0">
              <a:buNone/>
              <a:defRPr sz="899"/>
            </a:lvl8pPr>
            <a:lvl9pPr marL="3653942" indent="0">
              <a:buNone/>
              <a:defRPr sz="8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>
                <a:solidFill>
                  <a:srgbClr val="696464"/>
                </a:solidFill>
              </a:rPr>
              <a:pPr/>
              <a:t>9/24/2018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89848" y="6229681"/>
            <a:ext cx="456724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11" cy="6858000"/>
          </a:xfrm>
          <a:prstGeom prst="rect">
            <a:avLst/>
          </a:prstGeom>
        </p:spPr>
      </p:pic>
      <p:sp>
        <p:nvSpPr>
          <p:cNvPr id="10" name="Title 10"/>
          <p:cNvSpPr>
            <a:spLocks noGrp="1"/>
          </p:cNvSpPr>
          <p:nvPr>
            <p:ph type="title" hasCustomPrompt="1"/>
          </p:nvPr>
        </p:nvSpPr>
        <p:spPr>
          <a:xfrm>
            <a:off x="1229866" y="2554987"/>
            <a:ext cx="4452318" cy="14713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footer-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179"/>
            <a:ext cx="12198116" cy="152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34" y="5779326"/>
            <a:ext cx="1537046" cy="5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89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95091" y="1"/>
            <a:ext cx="388420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34" y="685800"/>
            <a:ext cx="3197066" cy="1737360"/>
          </a:xfrm>
        </p:spPr>
        <p:txBody>
          <a:bodyPr anchor="b">
            <a:normAutofit/>
          </a:bodyPr>
          <a:lstStyle>
            <a:lvl1pPr>
              <a:defRPr sz="3197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9509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0734" y="2423160"/>
            <a:ext cx="3197066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99"/>
              </a:spcBef>
              <a:buNone/>
              <a:defRPr sz="1399">
                <a:solidFill>
                  <a:schemeClr val="accent1">
                    <a:lumMod val="75000"/>
                  </a:schemeClr>
                </a:solidFill>
              </a:defRPr>
            </a:lvl1pPr>
            <a:lvl2pPr marL="456743" indent="0">
              <a:buNone/>
              <a:defRPr sz="1199"/>
            </a:lvl2pPr>
            <a:lvl3pPr marL="913486" indent="0">
              <a:buNone/>
              <a:defRPr sz="999"/>
            </a:lvl3pPr>
            <a:lvl4pPr marL="1370228" indent="0">
              <a:buNone/>
              <a:defRPr sz="899"/>
            </a:lvl4pPr>
            <a:lvl5pPr marL="1826971" indent="0">
              <a:buNone/>
              <a:defRPr sz="899"/>
            </a:lvl5pPr>
            <a:lvl6pPr marL="2283714" indent="0">
              <a:buNone/>
              <a:defRPr sz="899"/>
            </a:lvl6pPr>
            <a:lvl7pPr marL="2740457" indent="0">
              <a:buNone/>
              <a:defRPr sz="899"/>
            </a:lvl7pPr>
            <a:lvl8pPr marL="3197200" indent="0">
              <a:buNone/>
              <a:defRPr sz="899"/>
            </a:lvl8pPr>
            <a:lvl9pPr marL="3653942" indent="0">
              <a:buNone/>
              <a:defRPr sz="8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>
                <a:solidFill>
                  <a:srgbClr val="696464"/>
                </a:solidFill>
              </a:rPr>
              <a:pPr/>
              <a:t>9/24/2018</a:t>
            </a:fld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89848" y="6229681"/>
            <a:ext cx="456724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1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>
                <a:solidFill>
                  <a:srgbClr val="696464"/>
                </a:solidFill>
              </a:rPr>
              <a:pPr/>
              <a:t>9/24/2018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05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533400"/>
            <a:ext cx="255004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689" y="533400"/>
            <a:ext cx="7497882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>
                <a:solidFill>
                  <a:srgbClr val="696464"/>
                </a:solidFill>
              </a:rPr>
              <a:pPr/>
              <a:t>9/24/2018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53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793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97" y="2404534"/>
            <a:ext cx="7758845" cy="1646302"/>
          </a:xfrm>
        </p:spPr>
        <p:txBody>
          <a:bodyPr anchor="b">
            <a:noAutofit/>
          </a:bodyPr>
          <a:lstStyle>
            <a:lvl1pPr algn="r">
              <a:defRPr sz="5395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5497" y="4050834"/>
            <a:ext cx="7758845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23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36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30" y="2700868"/>
            <a:ext cx="8587713" cy="1826581"/>
          </a:xfrm>
        </p:spPr>
        <p:txBody>
          <a:bodyPr anchor="b"/>
          <a:lstStyle>
            <a:lvl1pPr algn="l">
              <a:defRPr sz="3996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30" y="4527448"/>
            <a:ext cx="8587713" cy="860400"/>
          </a:xfrm>
        </p:spPr>
        <p:txBody>
          <a:bodyPr anchor="t"/>
          <a:lstStyle>
            <a:lvl1pPr marL="0" indent="0" algn="l">
              <a:buNone/>
              <a:defRPr sz="199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74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89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29" y="2160589"/>
            <a:ext cx="4179677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668" y="2160590"/>
            <a:ext cx="417967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5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042" y="2160983"/>
            <a:ext cx="4181263" cy="576262"/>
          </a:xfrm>
        </p:spPr>
        <p:txBody>
          <a:bodyPr anchor="b">
            <a:noAutofit/>
          </a:bodyPr>
          <a:lstStyle>
            <a:lvl1pPr marL="0" indent="0">
              <a:buNone/>
              <a:defRPr sz="2398" b="0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042" y="2737246"/>
            <a:ext cx="418126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3083" y="2160983"/>
            <a:ext cx="4181258" cy="576262"/>
          </a:xfrm>
        </p:spPr>
        <p:txBody>
          <a:bodyPr anchor="b">
            <a:noAutofit/>
          </a:bodyPr>
          <a:lstStyle>
            <a:lvl1pPr marL="0" indent="0">
              <a:buNone/>
              <a:defRPr sz="2398" b="0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3084" y="2737246"/>
            <a:ext cx="418125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0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29" y="609600"/>
            <a:ext cx="858771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7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7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5762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footer-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179"/>
            <a:ext cx="12198116" cy="15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34" y="5779326"/>
            <a:ext cx="1537046" cy="55844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229866" y="2554987"/>
            <a:ext cx="4452318" cy="14713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93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28" y="1498604"/>
            <a:ext cx="3850513" cy="1278466"/>
          </a:xfrm>
        </p:spPr>
        <p:txBody>
          <a:bodyPr anchor="b">
            <a:normAutofit/>
          </a:bodyPr>
          <a:lstStyle>
            <a:lvl1pPr>
              <a:defRPr sz="1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5503" y="514925"/>
            <a:ext cx="4508839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28" y="2777069"/>
            <a:ext cx="3850513" cy="2584449"/>
          </a:xfrm>
        </p:spPr>
        <p:txBody>
          <a:bodyPr>
            <a:normAutofit/>
          </a:bodyPr>
          <a:lstStyle>
            <a:lvl1pPr marL="0" indent="0">
              <a:buNone/>
              <a:defRPr sz="1399"/>
            </a:lvl1pPr>
            <a:lvl2pPr marL="456606" indent="0">
              <a:buNone/>
              <a:defRPr sz="1399"/>
            </a:lvl2pPr>
            <a:lvl3pPr marL="913212" indent="0">
              <a:buNone/>
              <a:defRPr sz="1199"/>
            </a:lvl3pPr>
            <a:lvl4pPr marL="1369818" indent="0">
              <a:buNone/>
              <a:defRPr sz="999"/>
            </a:lvl4pPr>
            <a:lvl5pPr marL="1826423" indent="0">
              <a:buNone/>
              <a:defRPr sz="999"/>
            </a:lvl5pPr>
            <a:lvl6pPr marL="2283029" indent="0">
              <a:buNone/>
              <a:defRPr sz="999"/>
            </a:lvl6pPr>
            <a:lvl7pPr marL="2739635" indent="0">
              <a:buNone/>
              <a:defRPr sz="999"/>
            </a:lvl7pPr>
            <a:lvl8pPr marL="3196241" indent="0">
              <a:buNone/>
              <a:defRPr sz="999"/>
            </a:lvl8pPr>
            <a:lvl9pPr marL="3652846" indent="0">
              <a:buNone/>
              <a:defRPr sz="9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93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29" y="4800600"/>
            <a:ext cx="8587712" cy="566738"/>
          </a:xfrm>
        </p:spPr>
        <p:txBody>
          <a:bodyPr anchor="b">
            <a:normAutofit/>
          </a:bodyPr>
          <a:lstStyle>
            <a:lvl1pPr algn="l">
              <a:defRPr sz="239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6629" y="609600"/>
            <a:ext cx="858771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98"/>
            </a:lvl1pPr>
            <a:lvl2pPr marL="456743" indent="0">
              <a:buNone/>
              <a:defRPr sz="1598"/>
            </a:lvl2pPr>
            <a:lvl3pPr marL="913486" indent="0">
              <a:buNone/>
              <a:defRPr sz="1598"/>
            </a:lvl3pPr>
            <a:lvl4pPr marL="1370228" indent="0">
              <a:buNone/>
              <a:defRPr sz="1598"/>
            </a:lvl4pPr>
            <a:lvl5pPr marL="1826971" indent="0">
              <a:buNone/>
              <a:defRPr sz="1598"/>
            </a:lvl5pPr>
            <a:lvl6pPr marL="2283714" indent="0">
              <a:buNone/>
              <a:defRPr sz="1598"/>
            </a:lvl6pPr>
            <a:lvl7pPr marL="2740457" indent="0">
              <a:buNone/>
              <a:defRPr sz="1598"/>
            </a:lvl7pPr>
            <a:lvl8pPr marL="3197200" indent="0">
              <a:buNone/>
              <a:defRPr sz="1598"/>
            </a:lvl8pPr>
            <a:lvl9pPr marL="3653942" indent="0">
              <a:buNone/>
              <a:defRPr sz="15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29" y="5367338"/>
            <a:ext cx="8587712" cy="674024"/>
          </a:xfrm>
        </p:spPr>
        <p:txBody>
          <a:bodyPr>
            <a:normAutofit/>
          </a:bodyPr>
          <a:lstStyle>
            <a:lvl1pPr marL="0" indent="0">
              <a:buNone/>
              <a:defRPr sz="1199"/>
            </a:lvl1pPr>
            <a:lvl2pPr marL="456743" indent="0">
              <a:buNone/>
              <a:defRPr sz="1199"/>
            </a:lvl2pPr>
            <a:lvl3pPr marL="913486" indent="0">
              <a:buNone/>
              <a:defRPr sz="999"/>
            </a:lvl3pPr>
            <a:lvl4pPr marL="1370228" indent="0">
              <a:buNone/>
              <a:defRPr sz="899"/>
            </a:lvl4pPr>
            <a:lvl5pPr marL="1826971" indent="0">
              <a:buNone/>
              <a:defRPr sz="899"/>
            </a:lvl5pPr>
            <a:lvl6pPr marL="2283714" indent="0">
              <a:buNone/>
              <a:defRPr sz="899"/>
            </a:lvl6pPr>
            <a:lvl7pPr marL="2740457" indent="0">
              <a:buNone/>
              <a:defRPr sz="899"/>
            </a:lvl7pPr>
            <a:lvl8pPr marL="3197200" indent="0">
              <a:buNone/>
              <a:defRPr sz="899"/>
            </a:lvl8pPr>
            <a:lvl9pPr marL="3653942" indent="0">
              <a:buNone/>
              <a:defRPr sz="8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97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30" y="609600"/>
            <a:ext cx="8587713" cy="3403600"/>
          </a:xfrm>
        </p:spPr>
        <p:txBody>
          <a:bodyPr anchor="ctr">
            <a:normAutofit/>
          </a:bodyPr>
          <a:lstStyle>
            <a:lvl1pPr algn="l">
              <a:defRPr sz="4396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30" y="4470400"/>
            <a:ext cx="858771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4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7341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364" y="609600"/>
            <a:ext cx="8085703" cy="3022600"/>
          </a:xfrm>
        </p:spPr>
        <p:txBody>
          <a:bodyPr anchor="ctr">
            <a:normAutofit/>
          </a:bodyPr>
          <a:lstStyle>
            <a:lvl1pPr algn="l">
              <a:defRPr sz="4396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4716" y="3632200"/>
            <a:ext cx="721699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9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743" indent="0">
              <a:buFontTx/>
              <a:buNone/>
              <a:defRPr/>
            </a:lvl2pPr>
            <a:lvl3pPr marL="913486" indent="0">
              <a:buFontTx/>
              <a:buNone/>
              <a:defRPr/>
            </a:lvl3pPr>
            <a:lvl4pPr marL="1370228" indent="0">
              <a:buFontTx/>
              <a:buNone/>
              <a:defRPr/>
            </a:lvl4pPr>
            <a:lvl5pPr marL="182697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30" y="4470400"/>
            <a:ext cx="858771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4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306" y="790378"/>
            <a:ext cx="608965" cy="584776"/>
          </a:xfrm>
          <a:prstGeom prst="rect">
            <a:avLst/>
          </a:prstGeom>
        </p:spPr>
        <p:txBody>
          <a:bodyPr vert="horz" lIns="91345" tIns="45672" rIns="91345" bIns="45672" rtlCol="0" anchor="ctr">
            <a:noAutofit/>
          </a:bodyPr>
          <a:lstStyle/>
          <a:p>
            <a:r>
              <a:rPr lang="en-US" sz="7992" dirty="0">
                <a:ln w="3175" cmpd="sng">
                  <a:noFill/>
                </a:ln>
                <a:solidFill>
                  <a:srgbClr val="C0000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83747" y="2886556"/>
            <a:ext cx="608965" cy="584776"/>
          </a:xfrm>
          <a:prstGeom prst="rect">
            <a:avLst/>
          </a:prstGeom>
        </p:spPr>
        <p:txBody>
          <a:bodyPr vert="horz" lIns="91345" tIns="45672" rIns="91345" bIns="45672" rtlCol="0" anchor="ctr">
            <a:noAutofit/>
          </a:bodyPr>
          <a:lstStyle/>
          <a:p>
            <a:r>
              <a:rPr lang="en-US" sz="7992" dirty="0">
                <a:ln w="3175" cmpd="sng">
                  <a:noFill/>
                </a:ln>
                <a:solidFill>
                  <a:srgbClr val="C00000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798" dirty="0">
              <a:solidFill>
                <a:srgbClr val="C0000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22140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30" y="1931988"/>
            <a:ext cx="8587713" cy="2595460"/>
          </a:xfrm>
        </p:spPr>
        <p:txBody>
          <a:bodyPr anchor="b">
            <a:normAutofit/>
          </a:bodyPr>
          <a:lstStyle>
            <a:lvl1pPr algn="l">
              <a:defRPr sz="4396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30" y="4527448"/>
            <a:ext cx="858771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4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4010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364" y="609600"/>
            <a:ext cx="8085703" cy="3022600"/>
          </a:xfrm>
        </p:spPr>
        <p:txBody>
          <a:bodyPr anchor="ctr">
            <a:normAutofit/>
          </a:bodyPr>
          <a:lstStyle>
            <a:lvl1pPr algn="l">
              <a:defRPr sz="4396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6627" y="4013200"/>
            <a:ext cx="858771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43" indent="0">
              <a:buFontTx/>
              <a:buNone/>
              <a:defRPr/>
            </a:lvl2pPr>
            <a:lvl3pPr marL="913486" indent="0">
              <a:buFontTx/>
              <a:buNone/>
              <a:defRPr/>
            </a:lvl3pPr>
            <a:lvl4pPr marL="1370228" indent="0">
              <a:buFontTx/>
              <a:buNone/>
              <a:defRPr/>
            </a:lvl4pPr>
            <a:lvl5pPr marL="182697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30" y="4527448"/>
            <a:ext cx="858771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74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306" y="790378"/>
            <a:ext cx="608965" cy="584776"/>
          </a:xfrm>
          <a:prstGeom prst="rect">
            <a:avLst/>
          </a:prstGeom>
        </p:spPr>
        <p:txBody>
          <a:bodyPr vert="horz" lIns="91345" tIns="45672" rIns="91345" bIns="45672" rtlCol="0" anchor="ctr">
            <a:noAutofit/>
          </a:bodyPr>
          <a:lstStyle/>
          <a:p>
            <a:r>
              <a:rPr lang="en-US" sz="7992" dirty="0">
                <a:ln w="3175" cmpd="sng">
                  <a:noFill/>
                </a:ln>
                <a:solidFill>
                  <a:srgbClr val="C0000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83747" y="2886556"/>
            <a:ext cx="608965" cy="584776"/>
          </a:xfrm>
          <a:prstGeom prst="rect">
            <a:avLst/>
          </a:prstGeom>
        </p:spPr>
        <p:txBody>
          <a:bodyPr vert="horz" lIns="91345" tIns="45672" rIns="91345" bIns="45672" rtlCol="0" anchor="ctr">
            <a:noAutofit/>
          </a:bodyPr>
          <a:lstStyle/>
          <a:p>
            <a:r>
              <a:rPr lang="en-US" sz="7992" dirty="0">
                <a:ln w="3175" cmpd="sng">
                  <a:noFill/>
                </a:ln>
                <a:solidFill>
                  <a:srgbClr val="C00000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199858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85" y="609600"/>
            <a:ext cx="8579257" cy="3022600"/>
          </a:xfrm>
        </p:spPr>
        <p:txBody>
          <a:bodyPr anchor="ctr">
            <a:normAutofit/>
          </a:bodyPr>
          <a:lstStyle>
            <a:lvl1pPr algn="l">
              <a:defRPr sz="4396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6627" y="4013200"/>
            <a:ext cx="858771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8">
                <a:solidFill>
                  <a:schemeClr val="accent1"/>
                </a:solidFill>
              </a:defRPr>
            </a:lvl1pPr>
            <a:lvl2pPr marL="456743" indent="0">
              <a:buFontTx/>
              <a:buNone/>
              <a:defRPr/>
            </a:lvl2pPr>
            <a:lvl3pPr marL="913486" indent="0">
              <a:buFontTx/>
              <a:buNone/>
              <a:defRPr/>
            </a:lvl3pPr>
            <a:lvl4pPr marL="1370228" indent="0">
              <a:buFontTx/>
              <a:buNone/>
              <a:defRPr/>
            </a:lvl4pPr>
            <a:lvl5pPr marL="182697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30" y="4527448"/>
            <a:ext cx="858771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74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9174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49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9374" y="609600"/>
            <a:ext cx="1303384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6629" y="609600"/>
            <a:ext cx="7052796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9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94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footer-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179"/>
            <a:ext cx="12198116" cy="152634"/>
          </a:xfrm>
          <a:prstGeom prst="rect">
            <a:avLst/>
          </a:prstGeom>
        </p:spPr>
      </p:pic>
      <p:sp>
        <p:nvSpPr>
          <p:cNvPr id="14" name="Title 10"/>
          <p:cNvSpPr>
            <a:spLocks noGrp="1"/>
          </p:cNvSpPr>
          <p:nvPr>
            <p:ph type="title" hasCustomPrompt="1"/>
          </p:nvPr>
        </p:nvSpPr>
        <p:spPr>
          <a:xfrm>
            <a:off x="1229866" y="2554987"/>
            <a:ext cx="4452318" cy="14713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34" y="5779326"/>
            <a:ext cx="1537046" cy="5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2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footer-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179"/>
            <a:ext cx="12198116" cy="152634"/>
          </a:xfrm>
          <a:prstGeom prst="rect">
            <a:avLst/>
          </a:prstGeom>
        </p:spPr>
      </p:pic>
      <p:sp>
        <p:nvSpPr>
          <p:cNvPr id="13" name="Title 10"/>
          <p:cNvSpPr>
            <a:spLocks noGrp="1"/>
          </p:cNvSpPr>
          <p:nvPr>
            <p:ph type="title" hasCustomPrompt="1"/>
          </p:nvPr>
        </p:nvSpPr>
        <p:spPr>
          <a:xfrm>
            <a:off x="1229866" y="2554987"/>
            <a:ext cx="4452318" cy="14713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34" y="5779326"/>
            <a:ext cx="1537046" cy="5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3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8965" y="538642"/>
            <a:ext cx="10961370" cy="7303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i="0">
                <a:solidFill>
                  <a:srgbClr val="236DB5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728663" y="1549664"/>
            <a:ext cx="5588000" cy="49106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charset="2"/>
              <a:buNone/>
              <a:tabLst/>
              <a:defRPr sz="2000" b="1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28663" y="2092064"/>
            <a:ext cx="5588000" cy="137106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400" b="0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id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</a:t>
            </a:r>
          </a:p>
        </p:txBody>
      </p:sp>
      <p:sp>
        <p:nvSpPr>
          <p:cNvPr id="27" name="Content Placeholder 10"/>
          <p:cNvSpPr>
            <a:spLocks noGrp="1"/>
          </p:cNvSpPr>
          <p:nvPr>
            <p:ph sz="quarter" idx="12"/>
          </p:nvPr>
        </p:nvSpPr>
        <p:spPr>
          <a:xfrm>
            <a:off x="728663" y="3719732"/>
            <a:ext cx="5588000" cy="49106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000" b="1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8663" y="4262132"/>
            <a:ext cx="5588000" cy="137106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400" b="0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id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</a:t>
            </a:r>
          </a:p>
        </p:txBody>
      </p:sp>
      <p:pic>
        <p:nvPicPr>
          <p:cNvPr id="7" name="Picture 6" descr="footer-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179"/>
            <a:ext cx="12198116" cy="15263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rgbClr val="236DB5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78" y="5947750"/>
            <a:ext cx="1358302" cy="4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5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rgbClr val="236DB5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83228" cy="68579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/>
          </p:nvPr>
        </p:nvSpPr>
        <p:spPr>
          <a:xfrm>
            <a:off x="6303434" y="626797"/>
            <a:ext cx="5588000" cy="49106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000" b="1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303433" y="1169197"/>
            <a:ext cx="5305531" cy="162506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400" b="0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id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303434" y="3115997"/>
            <a:ext cx="5588000" cy="49106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000" b="1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03434" y="3658397"/>
            <a:ext cx="5305530" cy="162506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400" b="0" i="0">
                <a:solidFill>
                  <a:srgbClr val="236DB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id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78" y="5947750"/>
            <a:ext cx="1358302" cy="4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rgbClr val="236DB5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8965" y="546847"/>
            <a:ext cx="10961370" cy="73034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00" b="1" i="0">
                <a:solidFill>
                  <a:srgbClr val="236DB5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78" y="5947750"/>
            <a:ext cx="1358302" cy="4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8900000">
            <a:off x="7902108" y="-790543"/>
            <a:ext cx="8288568" cy="8288568"/>
          </a:xfrm>
          <a:prstGeom prst="rect">
            <a:avLst/>
          </a:prstGeom>
          <a:solidFill>
            <a:srgbClr val="236DB5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965" y="546847"/>
            <a:ext cx="10961370" cy="7303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i="0">
                <a:solidFill>
                  <a:srgbClr val="236DB5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8965" y="1449796"/>
            <a:ext cx="10961370" cy="3972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236DB5"/>
                </a:solidFill>
                <a:latin typeface="Arial"/>
                <a:cs typeface="Arial"/>
              </a:defRPr>
            </a:lvl1pPr>
            <a:lvl2pPr marL="457200" indent="0">
              <a:buNone/>
              <a:defRPr sz="1800" b="0" i="0">
                <a:solidFill>
                  <a:srgbClr val="236DB5"/>
                </a:solidFill>
                <a:latin typeface="Arial"/>
                <a:cs typeface="Arial"/>
              </a:defRPr>
            </a:lvl2pPr>
            <a:lvl3pPr marL="914400" indent="0">
              <a:buNone/>
              <a:defRPr sz="1600" b="0" i="0">
                <a:solidFill>
                  <a:srgbClr val="236DB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78" y="5947750"/>
            <a:ext cx="1358302" cy="4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2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1" r:id="rId4"/>
    <p:sldLayoutId id="2147483662" r:id="rId5"/>
    <p:sldLayoutId id="2147483667" r:id="rId6"/>
    <p:sldLayoutId id="2147483665" r:id="rId7"/>
    <p:sldLayoutId id="2147483666" r:id="rId8"/>
    <p:sldLayoutId id="2147483650" r:id="rId9"/>
    <p:sldLayoutId id="2147483653" r:id="rId10"/>
    <p:sldLayoutId id="21474836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33" y="484632"/>
            <a:ext cx="10047923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33" y="2121408"/>
            <a:ext cx="10047923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128" y="6272785"/>
            <a:ext cx="3270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>
                <a:solidFill>
                  <a:srgbClr val="696464"/>
                </a:solidFill>
              </a:rPr>
              <a:pPr/>
              <a:t>9/24/2018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02" y="6272785"/>
            <a:ext cx="6321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89848" y="6229681"/>
            <a:ext cx="456724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9346" y="6272785"/>
            <a:ext cx="639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9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7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5395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697" indent="-182697" algn="l" defTabSz="913486" rtl="0" eaLnBrk="1" latinLnBrk="0" hangingPunct="1">
        <a:lnSpc>
          <a:spcPct val="90000"/>
        </a:lnSpc>
        <a:spcBef>
          <a:spcPts val="1199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indent="-182697" algn="l" defTabSz="91348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730788" indent="-182697" algn="l" defTabSz="91348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1004834" indent="-182697" algn="l" defTabSz="91348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278880" indent="-182697" algn="l" defTabSz="91348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1598400" indent="-228371" algn="l" defTabSz="91348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1898100" indent="-228371" algn="l" defTabSz="91348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2197800" indent="-228371" algn="l" defTabSz="91348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2497500" indent="-228371" algn="l" defTabSz="91348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793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629" y="609600"/>
            <a:ext cx="858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29" y="2160590"/>
            <a:ext cx="858771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7628" y="6041363"/>
            <a:ext cx="910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6628" y="6041363"/>
            <a:ext cx="62910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1715" y="6041363"/>
            <a:ext cx="682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hf sldNum="0" hdr="0" ftr="0" dt="0"/>
  <p:txStyles>
    <p:titleStyle>
      <a:lvl1pPr algn="l" defTabSz="456743" rtl="0" eaLnBrk="1" latinLnBrk="0" hangingPunct="1">
        <a:spcBef>
          <a:spcPct val="0"/>
        </a:spcBef>
        <a:buNone/>
        <a:defRPr sz="359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557" indent="-342557" algn="l" defTabSz="456743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207" indent="-285464" algn="l" defTabSz="456743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9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1857" indent="-228371" algn="l" defTabSz="456743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8600" indent="-228371" algn="l" defTabSz="456743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5343" indent="-228371" algn="l" defTabSz="456743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2085" indent="-228371" algn="l" defTabSz="456743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68828" indent="-228371" algn="l" defTabSz="456743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5571" indent="-228371" algn="l" defTabSz="456743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2314" indent="-228371" algn="l" defTabSz="456743" rtl="0" eaLnBrk="1" latinLnBrk="0" hangingPunct="1">
        <a:spcBef>
          <a:spcPts val="9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45674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male@littleheath.org.uk" TargetMode="External"/><Relationship Id="rId2" Type="http://schemas.openxmlformats.org/officeDocument/2006/relationships/hyperlink" Target="mailto:ewooller@littleheath.org.uk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F50D2-57AD-4CCD-AB08-7E586D8D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5" y="762001"/>
            <a:ext cx="9071428" cy="4281714"/>
          </a:xfrm>
        </p:spPr>
        <p:txBody>
          <a:bodyPr>
            <a:normAutofit fontScale="90000"/>
          </a:bodyPr>
          <a:lstStyle/>
          <a:p>
            <a:r>
              <a:rPr lang="en-GB" dirty="0"/>
              <a:t>Little Heath School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Work Experience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February </a:t>
            </a:r>
            <a:r>
              <a:rPr lang="en-GB" dirty="0" smtClean="0"/>
              <a:t>2019 </a:t>
            </a:r>
            <a:r>
              <a:rPr lang="en-GB" dirty="0"/>
              <a:t>for one week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sz="1800" dirty="0"/>
          </a:p>
        </p:txBody>
      </p:sp>
      <p:sp>
        <p:nvSpPr>
          <p:cNvPr id="4" name="AutoShape 4" descr="Related image">
            <a:extLst>
              <a:ext uri="{FF2B5EF4-FFF2-40B4-BE49-F238E27FC236}">
                <a16:creationId xmlns="" xmlns:a16="http://schemas.microsoft.com/office/drawing/2014/main" id="{F332C4EA-7447-4F5B-9D5E-B2694E0709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725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6" name="Picture 2" descr="https://encrypted-tbn0.gstatic.com/images?q=tbn:ANd9GcTC-zSTxiIUAgpMesXoFg6pWfuVVtJttSFZLTpiph0cFFk7_ZLD8gT8qTBM">
            <a:extLst>
              <a:ext uri="{FF2B5EF4-FFF2-40B4-BE49-F238E27FC236}">
                <a16:creationId xmlns="" xmlns:a16="http://schemas.microsoft.com/office/drawing/2014/main" id="{669CB0E2-9AF8-484A-9A1F-C4625641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936" y="3258457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3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During the Placement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1128486"/>
            <a:ext cx="9489394" cy="53013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Student completes a log book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School staff visit / call the employer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Employers provide </a:t>
            </a:r>
            <a:r>
              <a:rPr lang="en-GB" sz="2400" dirty="0" smtClean="0"/>
              <a:t>feedback – students may </a:t>
            </a:r>
            <a:r>
              <a:rPr lang="en-GB" sz="2400" dirty="0" smtClean="0"/>
              <a:t>us</a:t>
            </a:r>
            <a:r>
              <a:rPr lang="en-GB" sz="2400" dirty="0" smtClean="0"/>
              <a:t>e </a:t>
            </a:r>
            <a:r>
              <a:rPr lang="en-GB" sz="2400" dirty="0" smtClean="0"/>
              <a:t>this in future applications or request a reference from the employer    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EBP support when needed by the school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443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After the Placement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1128486"/>
            <a:ext cx="9489394" cy="53013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EBP review all Placements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Student debrief at </a:t>
            </a:r>
            <a:r>
              <a:rPr lang="en-GB" sz="2400" dirty="0" smtClean="0"/>
              <a:t>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Students will upload the competencies gained to </a:t>
            </a:r>
            <a:r>
              <a:rPr lang="en-GB" sz="2400" dirty="0" err="1" smtClean="0"/>
              <a:t>Unifrog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Students should update their CV / Personal Statement to reflect the skills gained during work experience. 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978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11" y="252054"/>
            <a:ext cx="4452318" cy="1471383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Students’ Comments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399" y="1261181"/>
            <a:ext cx="10506075" cy="4351338"/>
          </a:xfrm>
          <a:prstGeom prst="rect">
            <a:avLst/>
          </a:prstGeom>
        </p:spPr>
        <p:txBody>
          <a:bodyPr/>
          <a:lstStyle/>
          <a:p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“It was more tiring than school but at least I didn’t have any homework to do”</a:t>
            </a:r>
          </a:p>
          <a:p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“You had to concentrate all the time as you are involved with real customers”</a:t>
            </a:r>
          </a:p>
          <a:p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“It was extremely helpful and inspiring, I learnt a lot from the week and would highly recommend it to anyone else.”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6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00" y="331076"/>
            <a:ext cx="4452318" cy="1471383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Employers’ Comments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6400" y="1678869"/>
            <a:ext cx="10506075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“. . he was quiet at first, but not for long!”</a:t>
            </a:r>
          </a:p>
          <a:p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“The student was exemplary.  She was hard working, able to use her initiative, demonstrated a positive attitude and was happy to do all tasks that were asked of her.”</a:t>
            </a:r>
          </a:p>
          <a:p>
            <a:endParaRPr lang="en-US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rgbClr val="002060"/>
                </a:solidFill>
              </a:rPr>
              <a:t>“She was a joy to have in our office!”</a:t>
            </a:r>
          </a:p>
        </p:txBody>
      </p:sp>
    </p:spTree>
    <p:extLst>
      <p:ext uri="{BB962C8B-B14F-4D97-AF65-F5344CB8AC3E}">
        <p14:creationId xmlns:p14="http://schemas.microsoft.com/office/powerpoint/2010/main" val="388481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322" y="1487197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Any Questions ? </a:t>
            </a:r>
            <a:r>
              <a:rPr lang="en-US" altLang="en-US" sz="3600" b="1" dirty="0">
                <a:solidFill>
                  <a:srgbClr val="002060"/>
                </a:solidFill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</a:rPr>
            </a:b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47" y="4452939"/>
            <a:ext cx="17113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51" y="4513263"/>
            <a:ext cx="22098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s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31" y="4487863"/>
            <a:ext cx="1955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4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Costs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 Placements cost £40</a:t>
            </a:r>
          </a:p>
          <a:p>
            <a:r>
              <a:rPr lang="en-US" dirty="0" smtClean="0"/>
              <a:t>EBP sourced placements cost </a:t>
            </a:r>
            <a:r>
              <a:rPr lang="en-US" dirty="0"/>
              <a:t>£</a:t>
            </a:r>
            <a:r>
              <a:rPr lang="en-US" dirty="0" smtClean="0"/>
              <a:t>77 </a:t>
            </a:r>
          </a:p>
          <a:p>
            <a:r>
              <a:rPr lang="en-US" dirty="0" smtClean="0"/>
              <a:t>Pay through Parent </a:t>
            </a:r>
            <a:r>
              <a:rPr lang="en-US" dirty="0" smtClean="0"/>
              <a:t>Mail</a:t>
            </a:r>
            <a:r>
              <a:rPr lang="en-US" dirty="0" smtClean="0"/>
              <a:t> </a:t>
            </a:r>
            <a:r>
              <a:rPr lang="en-US" dirty="0" smtClean="0"/>
              <a:t>accounts as with a school event / trip</a:t>
            </a:r>
          </a:p>
          <a:p>
            <a:r>
              <a:rPr lang="en-US" dirty="0" smtClean="0"/>
              <a:t>All payments by 10.12.18.</a:t>
            </a:r>
          </a:p>
          <a:p>
            <a:r>
              <a:rPr lang="en-US" dirty="0" smtClean="0"/>
              <a:t>Bursary students will be funded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45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Own Placements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These cost £40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EBP sourced Placements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These cost £77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85" y="266072"/>
            <a:ext cx="3314350" cy="2959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33" y="3345412"/>
            <a:ext cx="3454777" cy="2521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29" y="181730"/>
            <a:ext cx="3461157" cy="2595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79001" y="3429000"/>
            <a:ext cx="1808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Yes there is a cost but how much would one spend in these situations and what value could this add to your future?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2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Support to find an own placement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to family and friends and explore ideas</a:t>
            </a:r>
          </a:p>
          <a:p>
            <a:r>
              <a:rPr lang="en-US" dirty="0"/>
              <a:t>M</a:t>
            </a:r>
            <a:r>
              <a:rPr lang="en-US" dirty="0" smtClean="0"/>
              <a:t>entor will discuss ideas with the students</a:t>
            </a:r>
          </a:p>
          <a:p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Wooller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ewooller@littleheath.org.uk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Mr</a:t>
            </a:r>
            <a:r>
              <a:rPr lang="en-US" dirty="0" smtClean="0"/>
              <a:t> Male (</a:t>
            </a:r>
            <a:r>
              <a:rPr lang="en-US" dirty="0" smtClean="0">
                <a:hlinkClick r:id="rId3"/>
              </a:rPr>
              <a:t>amale@littleheath.org.uk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Careers fair 17.10.18. 6-7.30pm HERE!</a:t>
            </a:r>
          </a:p>
          <a:p>
            <a:r>
              <a:rPr lang="en-US" dirty="0" smtClean="0"/>
              <a:t>Look online, write a letter, make a phone call. Worth a try!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25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Dates and Deadlines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Hand in Own Placement  forms or EBP application form to Sixth Form Reception as soon as ready (do not wait for the deadline)</a:t>
            </a:r>
          </a:p>
          <a:p>
            <a:r>
              <a:rPr lang="en-US" sz="3000" dirty="0" smtClean="0"/>
              <a:t>30.10.18. Deadline to hand in Own Placement or EBP application form to Sixth Form Reception (or before if ready!)</a:t>
            </a:r>
          </a:p>
          <a:p>
            <a:r>
              <a:rPr lang="en-US" sz="3000" dirty="0" smtClean="0"/>
              <a:t>14.01.19. Health and Safety briefing in assembly and final Placement Forms issued</a:t>
            </a:r>
          </a:p>
          <a:p>
            <a:r>
              <a:rPr lang="en-US" sz="3000" dirty="0" smtClean="0"/>
              <a:t>Parental consent form signed and returned to Sixth form Reception by 21.01.19. (or before if ready!)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152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2054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50465" y="1717107"/>
            <a:ext cx="9956578" cy="3032646"/>
          </a:xfr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en-GB" dirty="0" smtClean="0"/>
              <a:t>Little heath school</a:t>
            </a:r>
            <a:br>
              <a:rPr lang="en-GB" dirty="0" smtClean="0"/>
            </a:br>
            <a:r>
              <a:rPr lang="en-GB" sz="3896" dirty="0">
                <a:solidFill>
                  <a:schemeClr val="accent2"/>
                </a:solidFill>
              </a:rPr>
              <a:t>learning for life </a:t>
            </a:r>
            <a:r>
              <a:rPr lang="en-GB" sz="3896" dirty="0">
                <a:solidFill>
                  <a:schemeClr val="accent2"/>
                </a:solidFill>
                <a:sym typeface="Wingdings 2" panose="05020102010507070707" pitchFamily="18" charset="2"/>
              </a:rPr>
              <a:t> together  one community</a:t>
            </a:r>
            <a:endParaRPr lang="en-GB" sz="3896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9620386" y="4206016"/>
            <a:ext cx="1151324" cy="8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Education Business Partnership – Who are we?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1465943"/>
            <a:ext cx="9489394" cy="46010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Established 25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Active network of 1500 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Based in Newbury but able to travel county wide and beyond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Working with students within primary schools, secondary schools and colleges across Thames Valley and Wiltshire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Over 1200 students involved in work related learning activities in the 2017-18 academic year </a:t>
            </a:r>
          </a:p>
        </p:txBody>
      </p:sp>
    </p:spTree>
    <p:extLst>
      <p:ext uri="{BB962C8B-B14F-4D97-AF65-F5344CB8AC3E}">
        <p14:creationId xmlns:p14="http://schemas.microsoft.com/office/powerpoint/2010/main" val="3399811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279"/>
            <a:ext cx="12179300" cy="1609344"/>
          </a:xfrm>
        </p:spPr>
        <p:txBody>
          <a:bodyPr/>
          <a:lstStyle/>
          <a:p>
            <a:pPr algn="ctr"/>
            <a:r>
              <a:rPr lang="en-GB" dirty="0" smtClean="0"/>
              <a:t>Growing student leadership at Little Heath School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43" y="1583703"/>
            <a:ext cx="10890413" cy="458849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accent2"/>
                </a:solidFill>
              </a:rPr>
              <a:t>During summer </a:t>
            </a:r>
            <a:r>
              <a:rPr lang="en-GB" sz="2800" dirty="0">
                <a:solidFill>
                  <a:schemeClr val="accent2"/>
                </a:solidFill>
              </a:rPr>
              <a:t>2018 we </a:t>
            </a:r>
            <a:r>
              <a:rPr lang="en-GB" sz="2800" dirty="0" smtClean="0">
                <a:solidFill>
                  <a:schemeClr val="accent2"/>
                </a:solidFill>
              </a:rPr>
              <a:t>re-designed the student leadership structure to </a:t>
            </a:r>
            <a:r>
              <a:rPr lang="en-GB" sz="2800" dirty="0">
                <a:solidFill>
                  <a:schemeClr val="accent2"/>
                </a:solidFill>
              </a:rPr>
              <a:t>amplify the student voice </a:t>
            </a:r>
            <a:r>
              <a:rPr lang="en-GB" sz="2800" dirty="0" smtClean="0">
                <a:solidFill>
                  <a:schemeClr val="accent2"/>
                </a:solidFill>
              </a:rPr>
              <a:t>within school:</a:t>
            </a:r>
            <a:endParaRPr lang="en-GB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2"/>
                </a:solidFill>
              </a:rPr>
              <a:t>• To </a:t>
            </a:r>
            <a:r>
              <a:rPr lang="en-GB" sz="2800" dirty="0">
                <a:solidFill>
                  <a:schemeClr val="accent2"/>
                </a:solidFill>
              </a:rPr>
              <a:t>g</a:t>
            </a:r>
            <a:r>
              <a:rPr lang="en-GB" sz="2800" dirty="0" smtClean="0">
                <a:solidFill>
                  <a:schemeClr val="accent2"/>
                </a:solidFill>
              </a:rPr>
              <a:t>ive </a:t>
            </a:r>
            <a:r>
              <a:rPr lang="en-GB" sz="2800" dirty="0">
                <a:solidFill>
                  <a:schemeClr val="accent2"/>
                </a:solidFill>
              </a:rPr>
              <a:t>students an increased influence in shaping the development and future of the school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2"/>
                </a:solidFill>
              </a:rPr>
              <a:t>• To offer </a:t>
            </a:r>
            <a:r>
              <a:rPr lang="en-GB" sz="2800" dirty="0">
                <a:solidFill>
                  <a:schemeClr val="accent2"/>
                </a:solidFill>
              </a:rPr>
              <a:t>students opportunities to develop leadership skills and gain leadership </a:t>
            </a:r>
            <a:r>
              <a:rPr lang="en-GB" sz="2800" dirty="0" smtClean="0">
                <a:solidFill>
                  <a:schemeClr val="accent2"/>
                </a:solidFill>
              </a:rPr>
              <a:t>experience and training </a:t>
            </a:r>
            <a:endParaRPr lang="en-GB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2"/>
                </a:solidFill>
              </a:rPr>
              <a:t>• To provide greater leadership </a:t>
            </a:r>
            <a:r>
              <a:rPr lang="en-GB" sz="2800" dirty="0">
                <a:solidFill>
                  <a:schemeClr val="accent2"/>
                </a:solidFill>
              </a:rPr>
              <a:t>opportunities to more students, </a:t>
            </a:r>
            <a:r>
              <a:rPr lang="en-GB" sz="2800" dirty="0" smtClean="0">
                <a:solidFill>
                  <a:schemeClr val="accent2"/>
                </a:solidFill>
              </a:rPr>
              <a:t>with the possibility of progression (</a:t>
            </a:r>
            <a:r>
              <a:rPr lang="en-GB" sz="2800" dirty="0" err="1" smtClean="0">
                <a:solidFill>
                  <a:schemeClr val="accent2"/>
                </a:solidFill>
              </a:rPr>
              <a:t>eg</a:t>
            </a:r>
            <a:r>
              <a:rPr lang="en-GB" sz="2800" dirty="0" smtClean="0">
                <a:solidFill>
                  <a:schemeClr val="accent2"/>
                </a:solidFill>
              </a:rPr>
              <a:t>: Prefect to Head Student) </a:t>
            </a:r>
            <a:endParaRPr lang="en-GB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2"/>
                </a:solidFill>
              </a:rPr>
              <a:t>• To connect </a:t>
            </a:r>
            <a:r>
              <a:rPr lang="en-GB" sz="2800" dirty="0">
                <a:solidFill>
                  <a:schemeClr val="accent2"/>
                </a:solidFill>
              </a:rPr>
              <a:t>Sixth Form student leaders with the entire student body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9953" y="6296639"/>
            <a:ext cx="458754" cy="32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89" y="-320040"/>
            <a:ext cx="10047923" cy="1609344"/>
          </a:xfrm>
        </p:spPr>
        <p:txBody>
          <a:bodyPr/>
          <a:lstStyle/>
          <a:p>
            <a:r>
              <a:rPr lang="en-GB" dirty="0" smtClean="0"/>
              <a:t>But Most importantly…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88" y="1084460"/>
            <a:ext cx="10047923" cy="4050792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solidFill>
                  <a:schemeClr val="accent2"/>
                </a:solidFill>
              </a:rPr>
              <a:t>With 564,190 people applying to UK higher education courses in </a:t>
            </a:r>
            <a:r>
              <a:rPr lang="en-GB" sz="4000" dirty="0" smtClean="0">
                <a:solidFill>
                  <a:schemeClr val="accent2"/>
                </a:solidFill>
              </a:rPr>
              <a:t>2017…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chemeClr val="accent2"/>
                </a:solidFill>
              </a:rPr>
              <a:t>We want to provide more opportunities for our students to </a:t>
            </a:r>
          </a:p>
          <a:p>
            <a:pPr marL="0" indent="0">
              <a:buNone/>
            </a:pPr>
            <a:endParaRPr lang="en-GB" sz="200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9953" y="6296639"/>
            <a:ext cx="458754" cy="3298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915" y="3645930"/>
            <a:ext cx="9479011" cy="273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805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4" y="94874"/>
            <a:ext cx="11814752" cy="1319424"/>
          </a:xfrm>
        </p:spPr>
        <p:txBody>
          <a:bodyPr>
            <a:noAutofit/>
          </a:bodyPr>
          <a:lstStyle/>
          <a:p>
            <a:r>
              <a:rPr lang="en-GB" sz="4795" dirty="0" smtClean="0">
                <a:solidFill>
                  <a:schemeClr val="bg1"/>
                </a:solidFill>
              </a:rPr>
              <a:t>The New Student </a:t>
            </a:r>
            <a:r>
              <a:rPr lang="en-GB" sz="4795" dirty="0">
                <a:solidFill>
                  <a:schemeClr val="bg1"/>
                </a:solidFill>
              </a:rPr>
              <a:t>Leadership Structure at LHS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007693"/>
              </p:ext>
            </p:extLst>
          </p:nvPr>
        </p:nvGraphicFramePr>
        <p:xfrm>
          <a:off x="260984" y="1236000"/>
          <a:ext cx="11381847" cy="523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341172" y="1930304"/>
            <a:ext cx="1551409" cy="58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486"/>
            <a:r>
              <a:rPr lang="en-GB" sz="3197" dirty="0">
                <a:solidFill>
                  <a:prstClr val="white"/>
                </a:solidFill>
              </a:rPr>
              <a:t>Year 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41173" y="3768144"/>
            <a:ext cx="1551409" cy="58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486"/>
            <a:r>
              <a:rPr lang="en-GB" sz="3197" dirty="0">
                <a:solidFill>
                  <a:prstClr val="white"/>
                </a:solidFill>
              </a:rPr>
              <a:t>Year 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57387" y="4698633"/>
            <a:ext cx="935194" cy="83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486"/>
            <a:r>
              <a:rPr lang="en-GB" sz="2398" dirty="0">
                <a:solidFill>
                  <a:prstClr val="white"/>
                </a:solidFill>
              </a:rPr>
              <a:t>Years 7-11</a:t>
            </a:r>
          </a:p>
        </p:txBody>
      </p:sp>
    </p:spTree>
    <p:extLst>
      <p:ext uri="{BB962C8B-B14F-4D97-AF65-F5344CB8AC3E}">
        <p14:creationId xmlns:p14="http://schemas.microsoft.com/office/powerpoint/2010/main" val="40400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34" y="437497"/>
            <a:ext cx="10047923" cy="16093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As student Leaders there are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Roles and Responsibilities		Personal BENEFITS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Prefects contribute to the wider school community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Will be the best ambassadors for our school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Show visitors around the school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Will help interview new employees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Will run assemblies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Will support at Parents Evening and other important school events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Will have a duty for one lunchtime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Can recommend Rewards and Consequences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6730" y="2194560"/>
            <a:ext cx="4749927" cy="3977640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To enhance your CV or UCAS reference 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Enjoy coffee and cake with the sixth form team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Gain paid employment within the school duty team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Receive additional leadership training </a:t>
            </a:r>
            <a:r>
              <a:rPr lang="en-GB" sz="2000" dirty="0" smtClean="0">
                <a:solidFill>
                  <a:schemeClr val="accent2"/>
                </a:solidFill>
              </a:rPr>
              <a:t>through the Royal Military Academy Sandhurst. </a:t>
            </a:r>
            <a:endParaRPr lang="en-GB" sz="2000" dirty="0">
              <a:solidFill>
                <a:schemeClr val="accent2"/>
              </a:solidFill>
            </a:endParaRPr>
          </a:p>
          <a:p>
            <a:r>
              <a:rPr lang="en-GB" sz="2000" dirty="0">
                <a:solidFill>
                  <a:schemeClr val="accent2"/>
                </a:solidFill>
              </a:rPr>
              <a:t>Complete your school service requirement 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Develop valuable traits that will help you to stand out from the crowd. </a:t>
            </a:r>
          </a:p>
          <a:p>
            <a:endParaRPr lang="en-GB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9953" y="6296639"/>
            <a:ext cx="458754" cy="32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59591" y="92160"/>
            <a:ext cx="9809273" cy="6241356"/>
          </a:xfrm>
          <a:prstGeom prst="rect">
            <a:avLst/>
          </a:prstGeom>
          <a:solidFill>
            <a:schemeClr val="bg1"/>
          </a:solidFill>
        </p:spPr>
        <p:txBody>
          <a:bodyPr wrap="square" lIns="91345" tIns="45672" rIns="91345" bIns="45672">
            <a:spAutoFit/>
          </a:bodyPr>
          <a:lstStyle/>
          <a:p>
            <a:r>
              <a:rPr lang="en-US" sz="7992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Leadership</a:t>
            </a:r>
            <a:endParaRPr lang="en-US" sz="13786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7992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Organisation</a:t>
            </a:r>
            <a:endParaRPr lang="en-US" sz="7992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7992" b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Resilience</a:t>
            </a:r>
            <a:endParaRPr lang="en-US" sz="7992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7992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Initiative</a:t>
            </a:r>
          </a:p>
          <a:p>
            <a:r>
              <a:rPr lang="en-US" sz="7992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Communication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996">
            <a:off x="11399953" y="6296639"/>
            <a:ext cx="458754" cy="32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do?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1465943"/>
            <a:ext cx="9489394" cy="4601027"/>
          </a:xfrm>
        </p:spPr>
        <p:txBody>
          <a:bodyPr/>
          <a:lstStyle/>
          <a:p>
            <a:endParaRPr lang="en-GB" sz="2400" dirty="0"/>
          </a:p>
          <a:p>
            <a:r>
              <a:rPr lang="en-GB" sz="2400" dirty="0"/>
              <a:t>Three core areas: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Work related skills programmes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Careers Inspiration Activities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Work Experience Placements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- aimed at inspiring the future work force </a:t>
            </a:r>
          </a:p>
        </p:txBody>
      </p:sp>
    </p:spTree>
    <p:extLst>
      <p:ext uri="{BB962C8B-B14F-4D97-AF65-F5344CB8AC3E}">
        <p14:creationId xmlns:p14="http://schemas.microsoft.com/office/powerpoint/2010/main" val="14945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73470"/>
            <a:ext cx="10961370" cy="730343"/>
          </a:xfrm>
        </p:spPr>
        <p:txBody>
          <a:bodyPr/>
          <a:lstStyle/>
          <a:p>
            <a:r>
              <a:rPr lang="en-GB" dirty="0"/>
              <a:t>Why do Work Experience……?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897241"/>
            <a:ext cx="9489394" cy="54138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New opportunities – change in routine, new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Gain an understanding of a particular type of job or of work in general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Gain an understanding of a type of work they do not want to do!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Employability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Apply what students are learning in the classroom into work 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Discovery of new skills and interests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Valuable experience for when writing Personal Statement for University / College or work application forms, giving real life examples at interviews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Contacts for the future and may bring possible work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71327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There are two options for students to find a work experience placement: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1128486"/>
            <a:ext cx="9489394" cy="53013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Option One – students find their own placement using their own 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Option Two – Education Business Partnership will source a placement for the student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508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65" y="0"/>
            <a:ext cx="10961370" cy="551543"/>
          </a:xfrm>
        </p:spPr>
        <p:txBody>
          <a:bodyPr>
            <a:normAutofit/>
          </a:bodyPr>
          <a:lstStyle/>
          <a:p>
            <a:r>
              <a:rPr lang="en-GB" dirty="0"/>
              <a:t>Option One : Finding an Own Placement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420915"/>
            <a:ext cx="9489394" cy="6299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student should consider what they would like to do – any jobs, sectors and businesses they are interested 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 interests them ? What would they like to learn more about?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Consider who they know who could provide work experience – family / friends / contacts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Consider logistics eg how they will get there – can you help them with transport? </a:t>
            </a:r>
          </a:p>
          <a:p>
            <a:r>
              <a:rPr lang="en-GB" sz="2400" b="1" dirty="0"/>
              <a:t>When they  have found a placement: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Employer completes an Own Placement Form and student returns it to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Signatures are required  as confirmation from Parents/Guardians, employer and student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EBP will undertake Pre Placement Checks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279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Option Two - EBP find a Placement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1128486"/>
            <a:ext cx="9489394" cy="53013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students complete an Application Form:</a:t>
            </a:r>
          </a:p>
          <a:p>
            <a:r>
              <a:rPr lang="en-GB" sz="2400" dirty="0"/>
              <a:t>	- Interests </a:t>
            </a:r>
          </a:p>
          <a:p>
            <a:r>
              <a:rPr lang="en-GB" sz="2400" dirty="0"/>
              <a:t>	- Three general sectors they are interested in</a:t>
            </a:r>
          </a:p>
          <a:p>
            <a:r>
              <a:rPr lang="en-GB" sz="2400" dirty="0"/>
              <a:t>	- Locations / where they can get to and how</a:t>
            </a:r>
          </a:p>
          <a:p>
            <a:r>
              <a:rPr lang="en-GB" sz="2400" dirty="0"/>
              <a:t>Be realistic, think of types of employers in the area </a:t>
            </a:r>
          </a:p>
          <a:p>
            <a:r>
              <a:rPr lang="en-GB" sz="2400" dirty="0"/>
              <a:t>	- Medical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Return form to school who pass it to EBP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Signatures are required  as confirmation from Parent/Guardians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EBP may need to interview some students for individual placing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EBP will source the placement and undertake Pre Placement Checks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678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Planning and Preparation  - applies to all Own Placements and EBP placements: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1596571"/>
            <a:ext cx="9489394" cy="48332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EBP pre placement checks are undertaken for all placements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All students are issued with a job description / summary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Parental consent forms must be provided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Students must make / maintain contact with their employer prior to start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009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0A24F6-4B65-4B2A-86D7-2FB08C74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Pre Placement Checks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BCA994-4F5C-40D6-A03F-B6A803DC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663" y="1128486"/>
            <a:ext cx="9489394" cy="53013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Checking that the setting is appropriate and safe for the student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Health and safety check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Insurance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Employers asked to undertake a Risk Assessment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Students issued with a job description / summary of what they will be doing during the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Realistic expectations and tasks  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6453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C00000"/>
      </a:accent1>
      <a:accent2>
        <a:srgbClr val="FF0000"/>
      </a:accent2>
      <a:accent3>
        <a:srgbClr val="000000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</TotalTime>
  <Words>1137</Words>
  <Application>Microsoft Office PowerPoint</Application>
  <PresentationFormat>Custom</PresentationFormat>
  <Paragraphs>157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 Bold</vt:lpstr>
      <vt:lpstr>Calibri</vt:lpstr>
      <vt:lpstr>Rockwell</vt:lpstr>
      <vt:lpstr>Rockwell Condensed</vt:lpstr>
      <vt:lpstr>Trebuchet MS</vt:lpstr>
      <vt:lpstr>Wingdings</vt:lpstr>
      <vt:lpstr>Wingdings 2</vt:lpstr>
      <vt:lpstr>Wingdings 3</vt:lpstr>
      <vt:lpstr>Office Theme</vt:lpstr>
      <vt:lpstr>Wood Type</vt:lpstr>
      <vt:lpstr>Facet</vt:lpstr>
      <vt:lpstr>Little Heath School   Work Experience   4th February 2019 for one week      </vt:lpstr>
      <vt:lpstr>About Education Business Partnership – Who are we?</vt:lpstr>
      <vt:lpstr>What do we do?</vt:lpstr>
      <vt:lpstr>Why do Work Experience……? </vt:lpstr>
      <vt:lpstr>There are two options for students to find a work experience placement:      </vt:lpstr>
      <vt:lpstr>Option One : Finding an Own Placement    </vt:lpstr>
      <vt:lpstr>Option Two - EBP find a Placement</vt:lpstr>
      <vt:lpstr>Planning and Preparation  - applies to all Own Placements and EBP placements:</vt:lpstr>
      <vt:lpstr>The Pre Placement Checks  </vt:lpstr>
      <vt:lpstr>During the Placement </vt:lpstr>
      <vt:lpstr>After the Placement </vt:lpstr>
      <vt:lpstr>Students’ Comments</vt:lpstr>
      <vt:lpstr>Employers’ Comments</vt:lpstr>
      <vt:lpstr>Any Questions ?  </vt:lpstr>
      <vt:lpstr>Costs</vt:lpstr>
      <vt:lpstr>Costs</vt:lpstr>
      <vt:lpstr>Support to find an own placement</vt:lpstr>
      <vt:lpstr>Dates and Deadlines</vt:lpstr>
      <vt:lpstr>Little heath school learning for life  together  one community</vt:lpstr>
      <vt:lpstr>Growing student leadership at Little Heath School </vt:lpstr>
      <vt:lpstr>But Most importantly…</vt:lpstr>
      <vt:lpstr>The New Student Leadership Structure at LHS</vt:lpstr>
      <vt:lpstr>As student Leaders there are  Roles and Responsibilities  Personal BENEFITS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Newland</dc:creator>
  <cp:lastModifiedBy>Ms S Coneley</cp:lastModifiedBy>
  <cp:revision>85</cp:revision>
  <cp:lastPrinted>2018-07-16T08:25:21Z</cp:lastPrinted>
  <dcterms:created xsi:type="dcterms:W3CDTF">2017-09-14T19:22:36Z</dcterms:created>
  <dcterms:modified xsi:type="dcterms:W3CDTF">2018-09-24T16:56:11Z</dcterms:modified>
</cp:coreProperties>
</file>