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2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517E2-C87C-4E1C-A460-DB9B707EB3A5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2AC68-1FF6-4220-82CD-964897145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017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942-B5A3-4730-872C-3D62C1778C0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203A-D7AA-4215-A871-E8ECB12B0D0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942-B5A3-4730-872C-3D62C1778C0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203A-D7AA-4215-A871-E8ECB12B0D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942-B5A3-4730-872C-3D62C1778C0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203A-D7AA-4215-A871-E8ECB12B0D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942-B5A3-4730-872C-3D62C1778C0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203A-D7AA-4215-A871-E8ECB12B0D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942-B5A3-4730-872C-3D62C1778C0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203A-D7AA-4215-A871-E8ECB12B0D0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942-B5A3-4730-872C-3D62C1778C0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203A-D7AA-4215-A871-E8ECB12B0D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942-B5A3-4730-872C-3D62C1778C0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203A-D7AA-4215-A871-E8ECB12B0D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942-B5A3-4730-872C-3D62C1778C0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203A-D7AA-4215-A871-E8ECB12B0D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942-B5A3-4730-872C-3D62C1778C0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203A-D7AA-4215-A871-E8ECB12B0D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942-B5A3-4730-872C-3D62C1778C0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203A-D7AA-4215-A871-E8ECB12B0D0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942-B5A3-4730-872C-3D62C1778C0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B3203A-D7AA-4215-A871-E8ECB12B0D0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5F9942-B5A3-4730-872C-3D62C1778C0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B3203A-D7AA-4215-A871-E8ECB12B0D00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taircase12.univ.ox.ac.uk/content/princ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heathensixthform.co.u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turelearn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Russell Group Universities Information Evening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Ms G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Vignali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– Assistant Headteacher KS5</a:t>
            </a:r>
          </a:p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Mr Jessop – Head of Year 12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81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How can Little Heath help you?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724400"/>
          </a:xfrm>
        </p:spPr>
        <p:txBody>
          <a:bodyPr>
            <a:normAutofit fontScale="25000" lnSpcReduction="20000"/>
          </a:bodyPr>
          <a:lstStyle/>
          <a:p>
            <a:endParaRPr lang="en-GB" dirty="0" smtClean="0"/>
          </a:p>
          <a:p>
            <a:r>
              <a:rPr lang="en-GB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Regular individual support and advice. Talk to your mentor/Mr Jessop/Ms Vignali/Mr  Rayner</a:t>
            </a:r>
          </a:p>
          <a:p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PixlEdge</a:t>
            </a:r>
            <a:r>
              <a:rPr lang="en-GB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 Apprenticeship and Master</a:t>
            </a:r>
          </a:p>
          <a:p>
            <a:pPr marL="0" indent="0">
              <a:buNone/>
            </a:pP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Skills Audit</a:t>
            </a:r>
          </a:p>
          <a:p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 statement advice/support</a:t>
            </a:r>
          </a:p>
          <a:p>
            <a:pPr marL="0" indent="0">
              <a:buNone/>
            </a:pP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Interview Preparation and Advice – Summer 2017</a:t>
            </a:r>
          </a:p>
          <a:p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Arrangement with Reading University to use their library (Visitor Pass)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79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Oxbridge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Reading Schools Oxbridge Information Evening – Monday 6</a:t>
            </a:r>
            <a:r>
              <a:rPr lang="en-GB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March 6.15pm at Prospect School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One to one meetings to discuss application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Regional Oxbridge Conference – 22</a:t>
            </a:r>
            <a:r>
              <a:rPr lang="en-GB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/23</a:t>
            </a:r>
            <a:r>
              <a:rPr lang="en-GB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March at Epsom racecourse.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Staircase 12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Extensive support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website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staircase12.univ.ox.ac.uk/content/prince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04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Any Questions?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e result for questi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81200"/>
            <a:ext cx="4651556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83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Outline of Evening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Explanation about Russell Group Universities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Making a strong application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How Little </a:t>
            </a: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Heath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ixth</a:t>
            </a: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Form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can help you?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81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GB" sz="4700" dirty="0" smtClean="0">
                <a:latin typeface="Arial" panose="020B0604020202020204" pitchFamily="34" charset="0"/>
                <a:cs typeface="Arial" panose="020B0604020202020204" pitchFamily="34" charset="0"/>
              </a:rPr>
              <a:t>Who are Russell Group Universities?</a:t>
            </a:r>
            <a:endParaRPr lang="en-GB" sz="4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420362"/>
          </a:xfrm>
        </p:spPr>
        <p:txBody>
          <a:bodyPr numCol="2">
            <a:noAutofit/>
          </a:bodyPr>
          <a:lstStyle/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Birmingham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Bristol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Cambridge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Cardiff University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Durham University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Edinburgh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Exeter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Glasgow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Imperial College London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King’s College London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Leeds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Liverpool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London School of Economics 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Manchester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Newcastle University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Nottingham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Oxford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Queen Mary University of London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Queen’s University Belfast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Sheffield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Southampton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College London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Warwick</a:t>
            </a:r>
          </a:p>
          <a:p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York</a:t>
            </a:r>
            <a:endParaRPr lang="en-GB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15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Why apply to a Russell Group University?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438912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Strong reputation and are counted to be in the world’s best universities.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They are known for their academic excellence.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Carry out some of the most highly rated research in the world.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They have higher than average student satisfaction and lower than average drop out rates.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Russell Group graduates typically received a 10% salary top up over others.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1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they looking for?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Academic ability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Passion for the subject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Wider reading, research and genuine interest in your subject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Commitment and evidence of hardworking attitude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9067800" cy="1143000"/>
          </a:xfrm>
        </p:spPr>
        <p:txBody>
          <a:bodyPr>
            <a:noAutofit/>
          </a:bodyPr>
          <a:lstStyle/>
          <a:p>
            <a:pPr algn="ctr"/>
            <a:r>
              <a:rPr lang="en-GB" sz="47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does a strong application look like?</a:t>
            </a:r>
            <a:endParaRPr lang="en-GB" sz="4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686800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many additional activities that students can do to help them set themselves above their peers and allow them to stand out. </a:t>
            </a: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 need to be developing their portfolio of activities and experiences in and out of the classroom </a:t>
            </a:r>
            <a:r>
              <a:rPr lang="en-GB" sz="25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no hard and fast rule of what students should do to help improve their applications and certainly not all of them are needed but to make a difference and to stand out certainly some should be completed.</a:t>
            </a: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500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heathensixthformwebsite</a:t>
            </a:r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is a very useful starting point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94170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Summer Schools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Summer Schools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- Lots of universities run their own summer schools. Information will be found on their own websites.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Sutton Trust Summer Schools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– These are free summers schools which are highly regarded by universities.  To be eligible there is strict criteria that needs to be followed.  We can guide you through an application.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372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University/Additional Support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Headstart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– These are courses that specialise in STEM subjects (Science, Technology, Engineering and Maths). Good links with industry and good networking opportunity. 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Apply Now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(Deadline 31</a:t>
            </a:r>
            <a:r>
              <a:rPr lang="en-GB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January)</a:t>
            </a: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Subject Taster/Open days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– Go to these to show your really interested in attending this university.  They are a great opportunity to experience university life and to meet subject specialist lecturers.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73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313688"/>
          </a:xfrm>
        </p:spPr>
        <p:txBody>
          <a:bodyPr>
            <a:noAutofit/>
          </a:bodyPr>
          <a:lstStyle/>
          <a:p>
            <a:pPr algn="ctr"/>
            <a:r>
              <a:rPr lang="en-GB" sz="4700" dirty="0" smtClean="0"/>
              <a:t>Enrichment  -Additional Reading/Subject Specific Courses</a:t>
            </a:r>
            <a:endParaRPr lang="en-GB" sz="4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763000" cy="4846320"/>
          </a:xfrm>
        </p:spPr>
        <p:txBody>
          <a:bodyPr>
            <a:normAutofit fontScale="25000" lnSpcReduction="20000"/>
          </a:bodyPr>
          <a:lstStyle/>
          <a:p>
            <a:endParaRPr lang="en-GB" dirty="0" smtClean="0"/>
          </a:p>
          <a:p>
            <a:r>
              <a:rPr lang="en-GB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MOOCs/Future Learn </a:t>
            </a:r>
            <a:r>
              <a:rPr lang="en-GB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– These are free online courses that can be accessed by anyone.  It is a good way to show that you have a real interest in the subject that your considering to study. </a:t>
            </a:r>
            <a:r>
              <a:rPr lang="en-GB" sz="8800" b="1" i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https://www.futurelearn.com</a:t>
            </a:r>
            <a:r>
              <a:rPr lang="en-GB" sz="8800" b="1" i="1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en-GB" sz="8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Extended Project Question (EPQ) </a:t>
            </a:r>
            <a:r>
              <a:rPr lang="en-GB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– You can select the research project and it can be on any topic you like. Launched in June 2017.</a:t>
            </a:r>
          </a:p>
          <a:p>
            <a:pPr marL="0" indent="0">
              <a:buNone/>
            </a:pPr>
            <a:r>
              <a:rPr lang="en-GB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8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Broadsheeet</a:t>
            </a:r>
            <a:r>
              <a:rPr lang="en-GB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newspapers/Apps </a:t>
            </a:r>
            <a:r>
              <a:rPr lang="en-GB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– Read them regularly, have interest in current affairs in general but in particular to your chosen subject.</a:t>
            </a:r>
          </a:p>
          <a:p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subject reading </a:t>
            </a:r>
            <a:r>
              <a:rPr lang="en-GB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– Read around the subject. Ask relevant teachers, refer to our guide.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175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</TotalTime>
  <Words>660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Russell Group Universities Information Evening</vt:lpstr>
      <vt:lpstr>Outline of Evening</vt:lpstr>
      <vt:lpstr>Who are Russell Group Universities?</vt:lpstr>
      <vt:lpstr>Why apply to a Russell Group University?</vt:lpstr>
      <vt:lpstr>What are they looking for?</vt:lpstr>
      <vt:lpstr>What does a strong application look like?</vt:lpstr>
      <vt:lpstr>Summer Schools</vt:lpstr>
      <vt:lpstr>University/Additional Support</vt:lpstr>
      <vt:lpstr>Enrichment  -Additional Reading/Subject Specific Courses</vt:lpstr>
      <vt:lpstr>How can Little Heath help you?</vt:lpstr>
      <vt:lpstr>Oxbridge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Russell Group Universities Information Evening</dc:title>
  <dc:creator>Toby Jessop</dc:creator>
  <cp:lastModifiedBy>Mr T Jessop</cp:lastModifiedBy>
  <cp:revision>20</cp:revision>
  <cp:lastPrinted>2017-01-24T18:00:01Z</cp:lastPrinted>
  <dcterms:created xsi:type="dcterms:W3CDTF">2017-01-19T18:36:37Z</dcterms:created>
  <dcterms:modified xsi:type="dcterms:W3CDTF">2017-01-26T17:49:37Z</dcterms:modified>
</cp:coreProperties>
</file>