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6DD60-F090-4F0D-92A0-F858D58133E9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B29E7-593C-4503-8768-3B8B500819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23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Free – loads of resources.  Can</a:t>
            </a:r>
            <a:r>
              <a:rPr lang="en-GB" baseline="0" dirty="0" smtClean="0"/>
              <a:t> get resources without completing course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B29E7-593C-4503-8768-3B8B5008199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815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Usually </a:t>
            </a:r>
            <a:r>
              <a:rPr lang="en-GB" dirty="0" err="1" smtClean="0"/>
              <a:t>recommed</a:t>
            </a:r>
            <a:r>
              <a:rPr lang="en-GB" dirty="0" smtClean="0"/>
              <a:t> their own books but…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B29E7-593C-4503-8768-3B8B5008199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85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Apple </a:t>
            </a:r>
            <a:r>
              <a:rPr lang="en-GB" dirty="0" err="1" smtClean="0"/>
              <a:t>ipad</a:t>
            </a:r>
            <a:r>
              <a:rPr lang="en-GB" dirty="0" smtClean="0"/>
              <a:t> free one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B29E7-593C-4503-8768-3B8B5008199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097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C028-30A5-4235-9B96-7D9FE28108FE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1ABF-A769-4A14-B0C0-99E1D273C9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C028-30A5-4235-9B96-7D9FE28108FE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1ABF-A769-4A14-B0C0-99E1D273C9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C028-30A5-4235-9B96-7D9FE28108FE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1ABF-A769-4A14-B0C0-99E1D273C9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C028-30A5-4235-9B96-7D9FE28108FE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1ABF-A769-4A14-B0C0-99E1D273C9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C028-30A5-4235-9B96-7D9FE28108FE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1ABF-A769-4A14-B0C0-99E1D273C9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C028-30A5-4235-9B96-7D9FE28108FE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1ABF-A769-4A14-B0C0-99E1D273C9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C028-30A5-4235-9B96-7D9FE28108FE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1ABF-A769-4A14-B0C0-99E1D273C9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C028-30A5-4235-9B96-7D9FE28108FE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1ABF-A769-4A14-B0C0-99E1D273C9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C028-30A5-4235-9B96-7D9FE28108FE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1ABF-A769-4A14-B0C0-99E1D273C9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C028-30A5-4235-9B96-7D9FE28108FE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1ABF-A769-4A14-B0C0-99E1D273C92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C028-30A5-4235-9B96-7D9FE28108FE}" type="datetimeFigureOut">
              <a:rPr lang="en-GB" smtClean="0"/>
              <a:t>27/06/2017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CD1ABF-A769-4A14-B0C0-99E1D273C92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7CD1ABF-A769-4A14-B0C0-99E1D273C92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D5CC028-30A5-4235-9B96-7D9FE28108FE}" type="datetimeFigureOut">
              <a:rPr lang="en-GB" smtClean="0"/>
              <a:t>27/06/2017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eathensixthform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ding.ac.uk/library/finding-info/lib-finding-info.aspx" TargetMode="External"/><Relationship Id="rId2" Type="http://schemas.openxmlformats.org/officeDocument/2006/relationships/hyperlink" Target="http://www.reading.ac.uk/library/contact/info-for/teachers/lib-info-for-teachers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olar.google.co.uk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thampton.ac.uk/learnwithustransition/epq-support/index.pa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.uk/mp/take-a-tour/?ut_source=heade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turelear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ding.ac.uk/history/about/hist-staff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Starting Research for your EPQ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11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Heathens</a:t>
            </a:r>
            <a:r>
              <a:rPr lang="en-GB" dirty="0" smtClean="0"/>
              <a:t> web site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Starting the EPQ</a:t>
            </a:r>
          </a:p>
          <a:p>
            <a:r>
              <a:rPr lang="en-GB" sz="4800" dirty="0" smtClean="0"/>
              <a:t>Timeline and Schedule</a:t>
            </a:r>
          </a:p>
          <a:p>
            <a:r>
              <a:rPr lang="en-GB" sz="4800" dirty="0" smtClean="0"/>
              <a:t>The log and guidance notes</a:t>
            </a:r>
          </a:p>
          <a:p>
            <a:r>
              <a:rPr lang="en-GB" sz="4800" dirty="0">
                <a:hlinkClick r:id="rId2"/>
              </a:rPr>
              <a:t>http://heathensixthform.co.uk</a:t>
            </a:r>
            <a:r>
              <a:rPr lang="en-GB" sz="4800" dirty="0" smtClean="0">
                <a:hlinkClick r:id="rId2"/>
              </a:rPr>
              <a:t>/</a:t>
            </a:r>
            <a:endParaRPr lang="en-GB" sz="4800" dirty="0" smtClean="0"/>
          </a:p>
          <a:p>
            <a:pPr marL="114300" indent="0">
              <a:buNone/>
            </a:pP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8002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University Library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www.reading.ac.uk/library/contact/info-for/teachers/lib-info-for-teachers.aspx</a:t>
            </a:r>
            <a:endParaRPr lang="en-GB" dirty="0" smtClean="0"/>
          </a:p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www.reading.ac.uk/library/finding-info/lib-finding-info.aspx</a:t>
            </a:r>
            <a:endParaRPr lang="en-GB" dirty="0" smtClean="0"/>
          </a:p>
          <a:p>
            <a:r>
              <a:rPr lang="en-GB" dirty="0" smtClean="0"/>
              <a:t>You will find useful videos and guides about how to find information and to check if it is valid or not</a:t>
            </a:r>
          </a:p>
          <a:p>
            <a:r>
              <a:rPr lang="en-GB" dirty="0" smtClean="0"/>
              <a:t>Also look for ac.uk addresses as these are </a:t>
            </a:r>
            <a:r>
              <a:rPr lang="en-GB" dirty="0" err="1" smtClean="0"/>
              <a:t>uni</a:t>
            </a:r>
            <a:r>
              <a:rPr lang="en-GB" dirty="0" smtClean="0"/>
              <a:t> websites</a:t>
            </a:r>
          </a:p>
          <a:p>
            <a:r>
              <a:rPr lang="en-GB" dirty="0"/>
              <a:t>Google scholar </a:t>
            </a:r>
            <a:r>
              <a:rPr lang="en-GB" dirty="0">
                <a:hlinkClick r:id="rId4"/>
              </a:rPr>
              <a:t>http://scholar.google.co.uk</a:t>
            </a:r>
            <a:r>
              <a:rPr lang="en-GB" dirty="0" smtClean="0">
                <a:hlinkClick r:id="rId4"/>
              </a:rPr>
              <a:t>/</a:t>
            </a:r>
            <a:endParaRPr lang="en-GB" dirty="0" smtClean="0"/>
          </a:p>
          <a:p>
            <a:r>
              <a:rPr lang="en-GB" dirty="0" smtClean="0"/>
              <a:t>Wikipedia is ok as a starting point, but is not 100% reliable as it can be edited by anyone!</a:t>
            </a:r>
          </a:p>
          <a:p>
            <a:r>
              <a:rPr lang="en-GB" dirty="0" smtClean="0"/>
              <a:t>ALL EPQs, even if performance based or practical need to evidence research.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41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Southampton University Guides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www.southampton.ac.uk/learnwithustransition/epq-support/index.page</a:t>
            </a:r>
            <a:endParaRPr lang="en-GB" dirty="0" smtClean="0"/>
          </a:p>
          <a:p>
            <a:r>
              <a:rPr lang="en-GB" dirty="0" smtClean="0"/>
              <a:t>Takes some of the ‘leg work’ out of finding reliable resources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0511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your own surveys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https://www.surveymonkey.co.uk/mp/take-a-tour/?</a:t>
            </a:r>
            <a:r>
              <a:rPr lang="en-GB" dirty="0" smtClean="0">
                <a:hlinkClick r:id="rId2"/>
              </a:rPr>
              <a:t>ut_source=header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1599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Learn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Free and might give you exactly what you’re looking for</a:t>
            </a:r>
          </a:p>
          <a:p>
            <a:r>
              <a:rPr lang="en-GB" dirty="0">
                <a:hlinkClick r:id="rId3"/>
              </a:rPr>
              <a:t>https://www.futurelearn.com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147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an academic!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you’re doing a particular topic which might be related to what you could end up doing at </a:t>
            </a:r>
            <a:r>
              <a:rPr lang="en-GB" dirty="0" err="1" smtClean="0"/>
              <a:t>uni</a:t>
            </a:r>
            <a:r>
              <a:rPr lang="en-GB" dirty="0" smtClean="0"/>
              <a:t>, check out who the specialists are.  Send them an e mail,  You never know!</a:t>
            </a:r>
          </a:p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www.reading.ac.uk/history/about/hist-staff.aspx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12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Keep everything!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a notebook</a:t>
            </a:r>
          </a:p>
          <a:p>
            <a:r>
              <a:rPr lang="en-GB" dirty="0" smtClean="0"/>
              <a:t>Make a note of when you visited websites</a:t>
            </a:r>
          </a:p>
          <a:p>
            <a:r>
              <a:rPr lang="en-GB" dirty="0" smtClean="0"/>
              <a:t>Keep a note of people you have contacted/companies you have used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088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</TotalTime>
  <Words>245</Words>
  <Application>Microsoft Office PowerPoint</Application>
  <PresentationFormat>On-screen Show (4:3)</PresentationFormat>
  <Paragraphs>35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Starting Research for your EPQ</vt:lpstr>
      <vt:lpstr>Heathens web site</vt:lpstr>
      <vt:lpstr>Reading University Library</vt:lpstr>
      <vt:lpstr>Southampton University Guides</vt:lpstr>
      <vt:lpstr>Do your own surveys</vt:lpstr>
      <vt:lpstr>Future Learn</vt:lpstr>
      <vt:lpstr>Contact an academic!</vt:lpstr>
      <vt:lpstr>Keep everything!</vt:lpstr>
    </vt:vector>
  </TitlesOfParts>
  <Company>Little Heath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Starting Research for your EPQ</dc:title>
  <dc:creator>Mr R Hand</dc:creator>
  <cp:lastModifiedBy>Mr R Hand</cp:lastModifiedBy>
  <cp:revision>7</cp:revision>
  <dcterms:created xsi:type="dcterms:W3CDTF">2017-06-27T09:28:24Z</dcterms:created>
  <dcterms:modified xsi:type="dcterms:W3CDTF">2017-06-27T10:01:58Z</dcterms:modified>
</cp:coreProperties>
</file>