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8" r:id="rId11"/>
    <p:sldId id="270" r:id="rId12"/>
    <p:sldId id="273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4" autoAdjust="0"/>
    <p:restoredTop sz="94660"/>
  </p:normalViewPr>
  <p:slideViewPr>
    <p:cSldViewPr>
      <p:cViewPr varScale="1">
        <p:scale>
          <a:sx n="39" d="100"/>
          <a:sy n="39" d="100"/>
        </p:scale>
        <p:origin x="291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8885-C2EE-4E7D-B505-E9BB102921C0}" type="datetimeFigureOut">
              <a:rPr lang="en-GB" smtClean="0"/>
              <a:pPr/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F16-655B-45B7-9EE0-1030CC995D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8885-C2EE-4E7D-B505-E9BB102921C0}" type="datetimeFigureOut">
              <a:rPr lang="en-GB" smtClean="0"/>
              <a:pPr/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F16-655B-45B7-9EE0-1030CC995D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8885-C2EE-4E7D-B505-E9BB102921C0}" type="datetimeFigureOut">
              <a:rPr lang="en-GB" smtClean="0"/>
              <a:pPr/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F16-655B-45B7-9EE0-1030CC995D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8885-C2EE-4E7D-B505-E9BB102921C0}" type="datetimeFigureOut">
              <a:rPr lang="en-GB" smtClean="0"/>
              <a:pPr/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F16-655B-45B7-9EE0-1030CC995D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8885-C2EE-4E7D-B505-E9BB102921C0}" type="datetimeFigureOut">
              <a:rPr lang="en-GB" smtClean="0"/>
              <a:pPr/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F16-655B-45B7-9EE0-1030CC995D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8885-C2EE-4E7D-B505-E9BB102921C0}" type="datetimeFigureOut">
              <a:rPr lang="en-GB" smtClean="0"/>
              <a:pPr/>
              <a:t>04/12/2017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F16-655B-45B7-9EE0-1030CC995D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8885-C2EE-4E7D-B505-E9BB102921C0}" type="datetimeFigureOut">
              <a:rPr lang="en-GB" smtClean="0"/>
              <a:pPr/>
              <a:t>04/12/2017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F16-655B-45B7-9EE0-1030CC995D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8885-C2EE-4E7D-B505-E9BB102921C0}" type="datetimeFigureOut">
              <a:rPr lang="en-GB" smtClean="0"/>
              <a:pPr/>
              <a:t>04/12/2017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F16-655B-45B7-9EE0-1030CC995D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8885-C2EE-4E7D-B505-E9BB102921C0}" type="datetimeFigureOut">
              <a:rPr lang="en-GB" smtClean="0"/>
              <a:pPr/>
              <a:t>04/12/2017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F16-655B-45B7-9EE0-1030CC995D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8885-C2EE-4E7D-B505-E9BB102921C0}" type="datetimeFigureOut">
              <a:rPr lang="en-GB" smtClean="0"/>
              <a:pPr/>
              <a:t>04/12/2017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F16-655B-45B7-9EE0-1030CC995D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8885-C2EE-4E7D-B505-E9BB102921C0}" type="datetimeFigureOut">
              <a:rPr lang="en-GB" smtClean="0"/>
              <a:pPr/>
              <a:t>04/12/2017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F16-655B-45B7-9EE0-1030CC995D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A8885-C2EE-4E7D-B505-E9BB102921C0}" type="datetimeFigureOut">
              <a:rPr lang="en-GB" smtClean="0"/>
              <a:pPr/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4DF16-655B-45B7-9EE0-1030CC995DE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youtube.com/watch?v=ZSExdX0tds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youtube.com/watch?v=7pzKyeIex2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youtube.com/watch?v=Mx8XPYbMuX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youtube.com/watch?v=n3_iLOp6Ih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9" descr="C_Sica63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AutoShape 11" descr="C_Sica63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" name="AutoShape 13" descr="C_Sica63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" name="AutoShape 17" descr="Federico%20Fellini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2970213" y="2564904"/>
            <a:ext cx="6173787" cy="762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400" b="1"/>
              <a:t>	Deutscher Film</a:t>
            </a:r>
          </a:p>
        </p:txBody>
      </p:sp>
      <p:pic>
        <p:nvPicPr>
          <p:cNvPr id="2055" name="Picture 40" descr="fil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91450" y="836613"/>
            <a:ext cx="13525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41" descr="film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5625" y="4221088"/>
            <a:ext cx="22383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42" descr="film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3909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43" descr="film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263" y="0"/>
            <a:ext cx="2808287" cy="242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44" descr="film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4357687"/>
            <a:ext cx="400050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45" descr="film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076700"/>
            <a:ext cx="3003550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46" descr="film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43213" y="0"/>
            <a:ext cx="32861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ubtitle 2"/>
          <p:cNvSpPr txBox="1">
            <a:spLocks/>
          </p:cNvSpPr>
          <p:nvPr/>
        </p:nvSpPr>
        <p:spPr>
          <a:xfrm>
            <a:off x="2987824" y="3284984"/>
            <a:ext cx="6156176" cy="1008112"/>
          </a:xfrm>
          <a:prstGeom prst="rect">
            <a:avLst/>
          </a:prstGeom>
          <a:solidFill>
            <a:srgbClr val="FFFF99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Lernziel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Recognise and use vocabulary needed to express opinions on films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4" grpId="0" animBg="1"/>
      <p:bldP spid="2084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Was gehört zusammen?</a:t>
            </a:r>
          </a:p>
        </p:txBody>
      </p:sp>
      <p:sp>
        <p:nvSpPr>
          <p:cNvPr id="4099" name="Rectangle 1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GB" sz="2400" dirty="0" err="1" smtClean="0"/>
              <a:t>der</a:t>
            </a:r>
            <a:r>
              <a:rPr lang="en-GB" sz="2400" dirty="0" smtClean="0"/>
              <a:t> / die </a:t>
            </a:r>
            <a:r>
              <a:rPr lang="en-GB" sz="2400" dirty="0" err="1" smtClean="0"/>
              <a:t>Regisseur</a:t>
            </a:r>
            <a:r>
              <a:rPr lang="en-GB" sz="2400" dirty="0" smtClean="0"/>
              <a:t>(in)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GB" sz="2400" dirty="0" err="1" smtClean="0"/>
              <a:t>der</a:t>
            </a:r>
            <a:r>
              <a:rPr lang="en-GB" sz="2400" dirty="0" smtClean="0"/>
              <a:t> / die </a:t>
            </a:r>
            <a:r>
              <a:rPr lang="en-GB" sz="2400" dirty="0" err="1" smtClean="0"/>
              <a:t>Schauspieler</a:t>
            </a:r>
            <a:r>
              <a:rPr lang="en-GB" sz="2400" dirty="0" smtClean="0"/>
              <a:t> (in)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GB" sz="2400" dirty="0" err="1" smtClean="0"/>
              <a:t>der</a:t>
            </a:r>
            <a:r>
              <a:rPr lang="en-GB" sz="2400" dirty="0" smtClean="0"/>
              <a:t> </a:t>
            </a:r>
            <a:r>
              <a:rPr lang="en-GB" sz="2400" dirty="0" err="1" smtClean="0"/>
              <a:t>Hauptdarsteller</a:t>
            </a:r>
            <a:endParaRPr lang="en-GB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GB" sz="2400" dirty="0" smtClean="0"/>
              <a:t>das </a:t>
            </a:r>
            <a:r>
              <a:rPr lang="en-GB" sz="2400" dirty="0" err="1" smtClean="0"/>
              <a:t>Drehbuch</a:t>
            </a:r>
            <a:endParaRPr lang="en-GB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GB" sz="2400" dirty="0" smtClean="0"/>
              <a:t>die </a:t>
            </a:r>
            <a:r>
              <a:rPr lang="en-GB" sz="2400" dirty="0" err="1" smtClean="0"/>
              <a:t>Handlung</a:t>
            </a:r>
            <a:endParaRPr lang="en-GB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GB" sz="2400" dirty="0" smtClean="0"/>
              <a:t>die </a:t>
            </a:r>
            <a:r>
              <a:rPr lang="en-GB" sz="2400" dirty="0" err="1" smtClean="0"/>
              <a:t>Hauptfigur</a:t>
            </a:r>
            <a:endParaRPr lang="en-GB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GB" sz="2400" dirty="0" smtClean="0"/>
              <a:t>die </a:t>
            </a:r>
            <a:r>
              <a:rPr lang="en-GB" sz="2400" dirty="0" err="1" smtClean="0"/>
              <a:t>Nebenrolle</a:t>
            </a:r>
            <a:endParaRPr lang="en-GB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GB" sz="2400" dirty="0" err="1" smtClean="0"/>
              <a:t>Einen</a:t>
            </a:r>
            <a:r>
              <a:rPr lang="en-GB" sz="2400" dirty="0" smtClean="0"/>
              <a:t> Film </a:t>
            </a:r>
            <a:r>
              <a:rPr lang="en-GB" sz="2400" dirty="0" err="1" smtClean="0"/>
              <a:t>drehen</a:t>
            </a:r>
            <a:endParaRPr lang="en-GB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GB" sz="2400" dirty="0" err="1" smtClean="0"/>
              <a:t>der</a:t>
            </a:r>
            <a:r>
              <a:rPr lang="en-GB" sz="2400" dirty="0" smtClean="0"/>
              <a:t> </a:t>
            </a:r>
            <a:r>
              <a:rPr lang="en-GB" sz="2400" dirty="0" err="1" smtClean="0"/>
              <a:t>Handlungsort</a:t>
            </a:r>
            <a:endParaRPr lang="en-GB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GB" sz="2400" dirty="0" smtClean="0"/>
              <a:t>die </a:t>
            </a:r>
            <a:r>
              <a:rPr lang="en-GB" sz="2400" dirty="0" err="1" smtClean="0"/>
              <a:t>Szene</a:t>
            </a:r>
            <a:r>
              <a:rPr lang="en-GB" sz="2400" dirty="0" smtClean="0"/>
              <a:t> </a:t>
            </a:r>
          </a:p>
          <a:p>
            <a:pPr eaLnBrk="1" hangingPunct="1"/>
            <a:endParaRPr lang="en-GB" sz="2400" dirty="0" smtClean="0"/>
          </a:p>
          <a:p>
            <a:pPr eaLnBrk="1" hangingPunct="1"/>
            <a:endParaRPr lang="en-GB" sz="2400" dirty="0" smtClean="0"/>
          </a:p>
          <a:p>
            <a:pPr eaLnBrk="1" hangingPunct="1"/>
            <a:endParaRPr lang="en-GB" sz="2400" dirty="0" smtClean="0"/>
          </a:p>
          <a:p>
            <a:pPr eaLnBrk="1" hangingPunct="1"/>
            <a:endParaRPr lang="en-GB" sz="2400" dirty="0" smtClean="0"/>
          </a:p>
          <a:p>
            <a:pPr eaLnBrk="1" hangingPunct="1"/>
            <a:endParaRPr lang="en-GB" sz="2400" dirty="0" smtClean="0"/>
          </a:p>
        </p:txBody>
      </p:sp>
      <p:sp>
        <p:nvSpPr>
          <p:cNvPr id="4100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557338"/>
            <a:ext cx="5256212" cy="5300662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lphaUcPeriod"/>
            </a:pPr>
            <a:r>
              <a:rPr lang="en-GB" sz="2400" dirty="0" smtClean="0"/>
              <a:t>the location / setting</a:t>
            </a:r>
          </a:p>
          <a:p>
            <a:pPr marL="457200" indent="-457200" eaLnBrk="1" hangingPunct="1">
              <a:buFont typeface="+mj-lt"/>
              <a:buAutoNum type="alphaUcPeriod"/>
            </a:pPr>
            <a:r>
              <a:rPr lang="en-GB" sz="2400" dirty="0" smtClean="0"/>
              <a:t>the main character</a:t>
            </a:r>
          </a:p>
          <a:p>
            <a:pPr marL="457200" indent="-457200" eaLnBrk="1" hangingPunct="1">
              <a:buFont typeface="+mj-lt"/>
              <a:buAutoNum type="alphaUcPeriod"/>
            </a:pPr>
            <a:r>
              <a:rPr lang="en-GB" sz="2400" dirty="0" smtClean="0"/>
              <a:t>to shoot a movie</a:t>
            </a:r>
          </a:p>
          <a:p>
            <a:pPr marL="457200" indent="-457200" eaLnBrk="1" hangingPunct="1">
              <a:buFont typeface="+mj-lt"/>
              <a:buAutoNum type="alphaUcPeriod"/>
            </a:pPr>
            <a:r>
              <a:rPr lang="en-GB" sz="2400" dirty="0" smtClean="0"/>
              <a:t>supporting role</a:t>
            </a:r>
          </a:p>
          <a:p>
            <a:pPr marL="457200" indent="-457200" eaLnBrk="1" hangingPunct="1">
              <a:buFont typeface="+mj-lt"/>
              <a:buAutoNum type="alphaUcPeriod"/>
            </a:pPr>
            <a:r>
              <a:rPr lang="en-GB" sz="2400" dirty="0" smtClean="0"/>
              <a:t>the scene</a:t>
            </a:r>
          </a:p>
          <a:p>
            <a:pPr marL="457200" indent="-457200" eaLnBrk="1" hangingPunct="1">
              <a:buFont typeface="+mj-lt"/>
              <a:buAutoNum type="alphaUcPeriod"/>
            </a:pPr>
            <a:r>
              <a:rPr lang="en-GB" sz="2400" dirty="0" smtClean="0"/>
              <a:t>the plot</a:t>
            </a:r>
          </a:p>
          <a:p>
            <a:pPr marL="457200" indent="-457200" eaLnBrk="1" hangingPunct="1">
              <a:buFont typeface="+mj-lt"/>
              <a:buAutoNum type="alphaUcPeriod"/>
            </a:pPr>
            <a:r>
              <a:rPr lang="en-GB" sz="2400" dirty="0" smtClean="0"/>
              <a:t>the script</a:t>
            </a:r>
          </a:p>
          <a:p>
            <a:pPr marL="457200" indent="-457200" eaLnBrk="1" hangingPunct="1">
              <a:buFont typeface="+mj-lt"/>
              <a:buAutoNum type="alphaUcPeriod"/>
            </a:pPr>
            <a:r>
              <a:rPr lang="en-GB" sz="2400" dirty="0" smtClean="0"/>
              <a:t>the actor</a:t>
            </a:r>
          </a:p>
          <a:p>
            <a:pPr marL="457200" indent="-457200" eaLnBrk="1" hangingPunct="1">
              <a:buFont typeface="+mj-lt"/>
              <a:buAutoNum type="alphaUcPeriod"/>
            </a:pPr>
            <a:r>
              <a:rPr lang="en-GB" sz="2400" dirty="0" smtClean="0"/>
              <a:t>the film director</a:t>
            </a:r>
          </a:p>
          <a:p>
            <a:pPr marL="457200" indent="-457200" eaLnBrk="1" hangingPunct="1">
              <a:buFont typeface="+mj-lt"/>
              <a:buAutoNum type="alphaUcPeriod"/>
            </a:pPr>
            <a:r>
              <a:rPr lang="en-GB" sz="2400" dirty="0" smtClean="0"/>
              <a:t>the main / starring role</a:t>
            </a:r>
          </a:p>
          <a:p>
            <a:pPr eaLnBrk="1" hangingPunct="1"/>
            <a:endParaRPr lang="en-GB" sz="2400" dirty="0" smtClean="0"/>
          </a:p>
          <a:p>
            <a:pPr eaLnBrk="1" hangingPunct="1"/>
            <a:endParaRPr lang="en-GB" sz="2400" dirty="0" smtClean="0"/>
          </a:p>
        </p:txBody>
      </p:sp>
      <p:sp>
        <p:nvSpPr>
          <p:cNvPr id="4101" name="AutoShape 6" descr="C_Sica63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AutoShape 8" descr="Anna%20Magnani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103" name="Picture 13" descr="film_reel_moving_STI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78020">
            <a:off x="7235825" y="3284538"/>
            <a:ext cx="1511300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5" descr="new_4e_for_we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389491">
            <a:off x="244475" y="268288"/>
            <a:ext cx="1657350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45410" y="6165304"/>
            <a:ext cx="889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1. I	2. H	3. </a:t>
            </a:r>
            <a:r>
              <a:rPr lang="en-GB" b="1" dirty="0"/>
              <a:t>J</a:t>
            </a:r>
            <a:r>
              <a:rPr lang="en-GB" b="1" dirty="0" smtClean="0"/>
              <a:t>	4.G	5.F	6.B	7.D	8.C	9.A	10.E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err="1" smtClean="0"/>
              <a:t>Wie</a:t>
            </a:r>
            <a:r>
              <a:rPr lang="en-GB" dirty="0" smtClean="0"/>
              <a:t> </a:t>
            </a:r>
            <a:r>
              <a:rPr lang="en-GB" dirty="0" err="1" smtClean="0"/>
              <a:t>findest</a:t>
            </a:r>
            <a:r>
              <a:rPr lang="en-GB" dirty="0" smtClean="0"/>
              <a:t> du den Film?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dirty="0" err="1" smtClean="0"/>
              <a:t>grossartig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err="1" smtClean="0"/>
              <a:t>wunderbar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err="1" smtClean="0"/>
              <a:t>lustig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err="1" smtClean="0"/>
              <a:t>eindrucksvoll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err="1"/>
              <a:t>s</a:t>
            </a:r>
            <a:r>
              <a:rPr lang="en-GB" dirty="0" err="1" smtClean="0"/>
              <a:t>pannend</a:t>
            </a: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err="1" smtClean="0"/>
              <a:t>sehenswert</a:t>
            </a: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err="1" smtClean="0"/>
              <a:t>faszinierend</a:t>
            </a: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err="1" smtClean="0"/>
              <a:t>unterhaltsam</a:t>
            </a: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err="1" smtClean="0"/>
              <a:t>ausgezeichnet</a:t>
            </a:r>
            <a:endParaRPr lang="en-GB" dirty="0" smtClean="0"/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dirty="0" err="1" smtClean="0"/>
              <a:t>ärgerlich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err="1" smtClean="0"/>
              <a:t>gruselig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err="1" smtClean="0"/>
              <a:t>altmodisch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err="1" smtClean="0"/>
              <a:t>traurig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err="1" smtClean="0"/>
              <a:t>doof</a:t>
            </a: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err="1" smtClean="0"/>
              <a:t>komisch</a:t>
            </a: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err="1" smtClean="0"/>
              <a:t>anspruchsvoll</a:t>
            </a: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err="1" smtClean="0"/>
              <a:t>kompliziert</a:t>
            </a: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err="1" smtClean="0"/>
              <a:t>entsetzlich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699792" y="1556792"/>
            <a:ext cx="833370" cy="461665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great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771800" y="1988840"/>
            <a:ext cx="1475404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wonderful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876256" y="5013176"/>
            <a:ext cx="1708994" cy="461665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complicated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699792" y="2492896"/>
            <a:ext cx="898708" cy="461665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funny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164288" y="4437112"/>
            <a:ext cx="159370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demanding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987824" y="2996952"/>
            <a:ext cx="1520929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impressive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059832" y="3429000"/>
            <a:ext cx="1139671" cy="461665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exciting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843808" y="3861048"/>
            <a:ext cx="1808829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worth seeing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131840" y="4365104"/>
            <a:ext cx="1527085" cy="461665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fascinating</a:t>
            </a: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987824" y="4797152"/>
            <a:ext cx="171354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entertaining</a:t>
            </a:r>
            <a:endParaRPr lang="en-GB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275856" y="5229200"/>
            <a:ext cx="1300292" cy="461665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excellent</a:t>
            </a:r>
            <a:endParaRPr lang="en-GB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588224" y="1628800"/>
            <a:ext cx="1332352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annoying</a:t>
            </a:r>
            <a:endParaRPr lang="en-GB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660232" y="2132856"/>
            <a:ext cx="1433406" cy="461665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gruesome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6732240" y="2564904"/>
            <a:ext cx="1876219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old fashioned</a:t>
            </a:r>
            <a:endParaRPr lang="en-GB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6444208" y="3068960"/>
            <a:ext cx="614271" cy="461665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sad</a:t>
            </a:r>
            <a:endParaRPr lang="en-GB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084168" y="3501008"/>
            <a:ext cx="960263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stupid</a:t>
            </a:r>
            <a:endParaRPr lang="en-GB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444208" y="4005064"/>
            <a:ext cx="891078" cy="461665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weird</a:t>
            </a:r>
            <a:endParaRPr lang="en-GB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6876256" y="5445224"/>
            <a:ext cx="877548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awful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016" y="260648"/>
            <a:ext cx="8748464" cy="1080120"/>
          </a:xfrm>
          <a:solidFill>
            <a:srgbClr val="FFFF99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de-DE" sz="2400" b="1" dirty="0" smtClean="0"/>
              <a:t>	Lesen </a:t>
            </a:r>
            <a:r>
              <a:rPr lang="de-DE" sz="2400" b="1" dirty="0"/>
              <a:t>Sie noch einmal die Texte über Franka Potente und Daniel Brühl und übersetzen Sie die folgenden Sätze ins Deutsche</a:t>
            </a:r>
            <a:r>
              <a:rPr lang="de-DE" sz="2400" b="1" dirty="0" smtClean="0"/>
              <a:t>.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484784"/>
            <a:ext cx="8291264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e-DE" sz="1600" b="1" dirty="0"/>
              <a:t>1	He was born in Spain.</a:t>
            </a:r>
            <a:endParaRPr lang="en-GB" sz="1600" b="1" dirty="0"/>
          </a:p>
          <a:p>
            <a:pPr>
              <a:buNone/>
            </a:pPr>
            <a:r>
              <a:rPr lang="de-DE" sz="1600" b="1" dirty="0"/>
              <a:t>	</a:t>
            </a:r>
            <a:r>
              <a:rPr lang="en-US" sz="1600" b="1" dirty="0"/>
              <a:t>..............................................................................................................................................</a:t>
            </a:r>
            <a:endParaRPr lang="en-GB" sz="1600" b="1" dirty="0"/>
          </a:p>
          <a:p>
            <a:pPr>
              <a:buNone/>
            </a:pPr>
            <a:r>
              <a:rPr lang="en-US" sz="1600" b="1" dirty="0"/>
              <a:t>2 	She finished school with A-levels.</a:t>
            </a:r>
            <a:endParaRPr lang="en-GB" sz="1600" b="1" dirty="0"/>
          </a:p>
          <a:p>
            <a:pPr>
              <a:buNone/>
            </a:pPr>
            <a:r>
              <a:rPr lang="en-US" sz="1600" b="1" dirty="0"/>
              <a:t>	..............................................................................................................................................</a:t>
            </a:r>
            <a:endParaRPr lang="en-GB" sz="1600" b="1" dirty="0"/>
          </a:p>
          <a:p>
            <a:pPr>
              <a:buNone/>
            </a:pPr>
            <a:r>
              <a:rPr lang="en-US" sz="1600" b="1" dirty="0"/>
              <a:t>3 	She started training as an actress.</a:t>
            </a:r>
            <a:endParaRPr lang="en-GB" sz="1600" b="1" dirty="0"/>
          </a:p>
          <a:p>
            <a:pPr>
              <a:buNone/>
            </a:pPr>
            <a:r>
              <a:rPr lang="en-US" sz="1600" b="1" dirty="0"/>
              <a:t>	..............................................................................................................................................</a:t>
            </a:r>
            <a:endParaRPr lang="en-GB" sz="1600" b="1" dirty="0"/>
          </a:p>
          <a:p>
            <a:pPr>
              <a:buNone/>
            </a:pPr>
            <a:r>
              <a:rPr lang="en-US" sz="1600" b="1" dirty="0"/>
              <a:t>4 	He has taken part in many films.</a:t>
            </a:r>
            <a:endParaRPr lang="en-GB" sz="1600" b="1" dirty="0"/>
          </a:p>
          <a:p>
            <a:pPr>
              <a:buNone/>
            </a:pPr>
            <a:r>
              <a:rPr lang="en-US" sz="1600" b="1" dirty="0"/>
              <a:t>	..............................................................................................................................................</a:t>
            </a:r>
            <a:endParaRPr lang="en-GB" sz="1600" b="1" dirty="0"/>
          </a:p>
          <a:p>
            <a:pPr>
              <a:buNone/>
            </a:pPr>
            <a:r>
              <a:rPr lang="en-US" sz="1600" b="1" dirty="0"/>
              <a:t>5 	She is like the girl next door.</a:t>
            </a:r>
            <a:endParaRPr lang="en-GB" sz="1600" b="1" dirty="0"/>
          </a:p>
          <a:p>
            <a:pPr>
              <a:buNone/>
            </a:pPr>
            <a:r>
              <a:rPr lang="en-US" sz="1600" b="1" dirty="0"/>
              <a:t>	..............................................................................................................................................</a:t>
            </a:r>
            <a:endParaRPr lang="en-GB" sz="1600" b="1" dirty="0"/>
          </a:p>
          <a:p>
            <a:pPr>
              <a:buNone/>
            </a:pPr>
            <a:r>
              <a:rPr lang="en-US" sz="1600" b="1" dirty="0"/>
              <a:t>6 	She got eight prizes for a role as ‘Lola’.</a:t>
            </a:r>
            <a:endParaRPr lang="en-GB" sz="1600" b="1" dirty="0"/>
          </a:p>
          <a:p>
            <a:pPr>
              <a:buNone/>
            </a:pPr>
            <a:r>
              <a:rPr lang="en-US" sz="1600" b="1" dirty="0"/>
              <a:t>	..............................................................................................................................................</a:t>
            </a:r>
            <a:endParaRPr lang="en-GB" sz="1600" b="1" dirty="0"/>
          </a:p>
          <a:p>
            <a:pPr>
              <a:buNone/>
            </a:pPr>
            <a:r>
              <a:rPr lang="en-US" sz="1600" b="1" dirty="0"/>
              <a:t>7 	He is one of the most talented German actors.</a:t>
            </a:r>
            <a:endParaRPr lang="en-GB" sz="1600" b="1" dirty="0"/>
          </a:p>
          <a:p>
            <a:pPr>
              <a:buNone/>
            </a:pPr>
            <a:r>
              <a:rPr lang="en-US" sz="1600" b="1" dirty="0"/>
              <a:t>	..............................................................................................................................................</a:t>
            </a:r>
            <a:endParaRPr lang="en-GB" sz="1600" b="1" dirty="0"/>
          </a:p>
          <a:p>
            <a:pPr>
              <a:buNone/>
            </a:pPr>
            <a:r>
              <a:rPr lang="en-US" sz="1600" b="1" dirty="0"/>
              <a:t>8 	At the age of seventeen he made his first film.</a:t>
            </a:r>
            <a:endParaRPr lang="en-GB" sz="1600" b="1" dirty="0"/>
          </a:p>
          <a:p>
            <a:pPr>
              <a:buNone/>
            </a:pPr>
            <a:r>
              <a:rPr lang="en-US" sz="1600" b="1" dirty="0"/>
              <a:t>	</a:t>
            </a:r>
            <a:r>
              <a:rPr lang="de-DE" sz="1600" b="1" dirty="0"/>
              <a:t>..............................................................................................................................................</a:t>
            </a:r>
            <a:endParaRPr lang="en-GB" sz="1600" b="1" dirty="0"/>
          </a:p>
          <a:p>
            <a:pPr>
              <a:buNone/>
            </a:pPr>
            <a:r>
              <a:rPr lang="de-DE" sz="1600" b="1" dirty="0"/>
              <a:t>9 	She was discovered in 1994.</a:t>
            </a:r>
            <a:endParaRPr lang="en-GB" sz="1600" b="1" dirty="0"/>
          </a:p>
          <a:p>
            <a:pPr>
              <a:buNone/>
            </a:pPr>
            <a:r>
              <a:rPr lang="de-DE" sz="1600" b="1" dirty="0"/>
              <a:t>	..............................................................................................................................................</a:t>
            </a:r>
            <a:endParaRPr lang="en-GB" sz="1600" b="1" dirty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u="sng" dirty="0" err="1" smtClean="0"/>
              <a:t>Kontrolle</a:t>
            </a:r>
            <a:endParaRPr lang="en-US" sz="4000" u="sng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616575"/>
          </a:xfrm>
        </p:spPr>
        <p:txBody>
          <a:bodyPr/>
          <a:lstStyle/>
          <a:p>
            <a:pPr eaLnBrk="1" hangingPunct="1"/>
            <a:r>
              <a:rPr lang="en-GB" sz="2800" dirty="0" err="1" smtClean="0"/>
              <a:t>Wieviele</a:t>
            </a:r>
            <a:r>
              <a:rPr lang="en-GB" sz="2800" dirty="0" smtClean="0"/>
              <a:t> deutsche </a:t>
            </a:r>
            <a:r>
              <a:rPr lang="en-GB" sz="2800" dirty="0" err="1" smtClean="0"/>
              <a:t>Filme</a:t>
            </a:r>
            <a:r>
              <a:rPr lang="en-GB" sz="2800" dirty="0" smtClean="0"/>
              <a:t> </a:t>
            </a:r>
            <a:r>
              <a:rPr lang="en-GB" sz="2800" dirty="0" err="1" smtClean="0"/>
              <a:t>kennst</a:t>
            </a:r>
            <a:r>
              <a:rPr lang="en-GB" sz="2800" dirty="0" smtClean="0"/>
              <a:t> du?</a:t>
            </a:r>
          </a:p>
          <a:p>
            <a:pPr eaLnBrk="1" hangingPunct="1"/>
            <a:endParaRPr lang="en-GB" sz="2800" dirty="0" smtClean="0"/>
          </a:p>
          <a:p>
            <a:pPr eaLnBrk="1" hangingPunct="1"/>
            <a:r>
              <a:rPr lang="en-GB" sz="2800" dirty="0" smtClean="0"/>
              <a:t>Was </a:t>
            </a:r>
            <a:r>
              <a:rPr lang="en-GB" sz="2800" dirty="0" err="1" smtClean="0"/>
              <a:t>ist</a:t>
            </a:r>
            <a:r>
              <a:rPr lang="en-GB" sz="2800" dirty="0" smtClean="0"/>
              <a:t> </a:t>
            </a:r>
            <a:r>
              <a:rPr lang="en-GB" sz="2800" dirty="0" err="1" smtClean="0"/>
              <a:t>dein</a:t>
            </a:r>
            <a:r>
              <a:rPr lang="en-GB" sz="2800" dirty="0" smtClean="0"/>
              <a:t> (</a:t>
            </a:r>
            <a:r>
              <a:rPr lang="en-GB" sz="2800" dirty="0" err="1" smtClean="0"/>
              <a:t>deutscher</a:t>
            </a:r>
            <a:r>
              <a:rPr lang="en-GB" sz="2800" dirty="0" smtClean="0"/>
              <a:t>) </a:t>
            </a:r>
            <a:r>
              <a:rPr lang="en-GB" sz="2800" dirty="0" err="1" smtClean="0"/>
              <a:t>Lieblingsfilm</a:t>
            </a:r>
            <a:r>
              <a:rPr lang="en-GB" sz="2800" dirty="0" smtClean="0"/>
              <a:t>?</a:t>
            </a:r>
          </a:p>
          <a:p>
            <a:pPr eaLnBrk="1" hangingPunct="1"/>
            <a:endParaRPr lang="en-GB" sz="2800" dirty="0" smtClean="0"/>
          </a:p>
          <a:p>
            <a:pPr eaLnBrk="1" hangingPunct="1"/>
            <a:r>
              <a:rPr lang="en-GB" sz="2800" dirty="0" smtClean="0"/>
              <a:t>Was </a:t>
            </a:r>
            <a:r>
              <a:rPr lang="en-GB" sz="2800" dirty="0" err="1" smtClean="0"/>
              <a:t>für</a:t>
            </a:r>
            <a:r>
              <a:rPr lang="en-GB" sz="2800" dirty="0" smtClean="0"/>
              <a:t> </a:t>
            </a:r>
            <a:r>
              <a:rPr lang="en-GB" sz="2800" dirty="0" err="1" smtClean="0"/>
              <a:t>ein</a:t>
            </a:r>
            <a:r>
              <a:rPr lang="en-GB" sz="2800" dirty="0" smtClean="0"/>
              <a:t> Film </a:t>
            </a:r>
            <a:r>
              <a:rPr lang="en-GB" sz="2800" dirty="0" err="1" smtClean="0"/>
              <a:t>ist</a:t>
            </a:r>
            <a:r>
              <a:rPr lang="en-GB" sz="2800" dirty="0" smtClean="0"/>
              <a:t> das?</a:t>
            </a:r>
          </a:p>
          <a:p>
            <a:pPr eaLnBrk="1" hangingPunct="1"/>
            <a:endParaRPr lang="en-GB" sz="2800" dirty="0" smtClean="0"/>
          </a:p>
          <a:p>
            <a:pPr eaLnBrk="1" hangingPunct="1"/>
            <a:r>
              <a:rPr lang="en-GB" sz="2800" dirty="0" err="1" smtClean="0"/>
              <a:t>Wie</a:t>
            </a:r>
            <a:r>
              <a:rPr lang="en-GB" sz="2800" dirty="0" smtClean="0"/>
              <a:t> </a:t>
            </a:r>
            <a:r>
              <a:rPr lang="en-GB" sz="2800" dirty="0" err="1" smtClean="0"/>
              <a:t>findest</a:t>
            </a:r>
            <a:r>
              <a:rPr lang="en-GB" sz="2800" dirty="0" smtClean="0"/>
              <a:t> du </a:t>
            </a:r>
            <a:r>
              <a:rPr lang="en-GB" sz="2800" dirty="0" err="1" smtClean="0"/>
              <a:t>ihn</a:t>
            </a:r>
            <a:r>
              <a:rPr lang="en-GB" sz="2800" dirty="0" smtClean="0"/>
              <a:t>?</a:t>
            </a:r>
          </a:p>
          <a:p>
            <a:pPr eaLnBrk="1" hangingPunct="1">
              <a:buFontTx/>
              <a:buNone/>
            </a:pPr>
            <a:endParaRPr lang="en-GB" sz="2800" dirty="0" smtClean="0"/>
          </a:p>
          <a:p>
            <a:pPr eaLnBrk="1" hangingPunct="1"/>
            <a:r>
              <a:rPr lang="en-GB" sz="2800" dirty="0" err="1" smtClean="0"/>
              <a:t>Kennst</a:t>
            </a:r>
            <a:r>
              <a:rPr lang="en-GB" sz="2800" dirty="0" smtClean="0"/>
              <a:t> du deutsche </a:t>
            </a:r>
            <a:r>
              <a:rPr lang="en-GB" sz="2800" dirty="0" err="1" smtClean="0"/>
              <a:t>Schauspieler</a:t>
            </a:r>
            <a:r>
              <a:rPr lang="en-GB" sz="2800" dirty="0" smtClean="0"/>
              <a:t> </a:t>
            </a:r>
            <a:r>
              <a:rPr lang="en-GB" sz="2800" dirty="0" err="1" smtClean="0"/>
              <a:t>oder</a:t>
            </a:r>
            <a:r>
              <a:rPr lang="en-GB" sz="2800" dirty="0" smtClean="0"/>
              <a:t> </a:t>
            </a:r>
            <a:r>
              <a:rPr lang="en-GB" sz="2800" dirty="0" err="1" smtClean="0"/>
              <a:t>Regisseure</a:t>
            </a:r>
            <a:r>
              <a:rPr lang="en-GB" sz="2800" dirty="0" smtClean="0"/>
              <a:t>?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Hausaufgaben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Bescreiben</a:t>
            </a:r>
            <a:r>
              <a:rPr lang="en-GB" dirty="0" smtClean="0"/>
              <a:t> </a:t>
            </a:r>
            <a:r>
              <a:rPr lang="en-GB" dirty="0" err="1" smtClean="0"/>
              <a:t>Sie</a:t>
            </a:r>
            <a:r>
              <a:rPr lang="en-GB" dirty="0" smtClean="0"/>
              <a:t> </a:t>
            </a:r>
            <a:r>
              <a:rPr lang="en-GB" dirty="0" err="1" smtClean="0"/>
              <a:t>ihren</a:t>
            </a:r>
            <a:r>
              <a:rPr lang="en-GB" dirty="0" smtClean="0"/>
              <a:t> </a:t>
            </a:r>
            <a:r>
              <a:rPr lang="en-GB" dirty="0" err="1" smtClean="0"/>
              <a:t>Lieblingsschauspieler</a:t>
            </a:r>
            <a:r>
              <a:rPr lang="en-GB" dirty="0" smtClean="0"/>
              <a:t> / </a:t>
            </a:r>
            <a:r>
              <a:rPr lang="en-GB" dirty="0" err="1" smtClean="0"/>
              <a:t>ihre</a:t>
            </a:r>
            <a:r>
              <a:rPr lang="en-GB" dirty="0" smtClean="0"/>
              <a:t> </a:t>
            </a:r>
            <a:r>
              <a:rPr lang="en-GB" dirty="0" err="1" smtClean="0"/>
              <a:t>Schauspielerin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43608" y="2682240"/>
          <a:ext cx="7416824" cy="3987120"/>
        </p:xfrm>
        <a:graphic>
          <a:graphicData uri="http://schemas.openxmlformats.org/drawingml/2006/table">
            <a:tbl>
              <a:tblPr/>
              <a:tblGrid>
                <a:gridCol w="1150439"/>
                <a:gridCol w="450134"/>
                <a:gridCol w="1135731"/>
                <a:gridCol w="162560"/>
                <a:gridCol w="1329114"/>
                <a:gridCol w="162560"/>
                <a:gridCol w="1442110"/>
                <a:gridCol w="337651"/>
                <a:gridCol w="1246525"/>
              </a:tblGrid>
              <a:tr h="1098492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de-DE" sz="2000">
                          <a:latin typeface="Arial"/>
                          <a:ea typeface="Times New Roman"/>
                          <a:cs typeface="Times New Roman"/>
                        </a:rPr>
                        <a:t>Eltern</a:t>
                      </a:r>
                      <a:endParaRPr lang="en-GB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de-DE" sz="2000">
                          <a:latin typeface="Arial"/>
                          <a:ea typeface="Times New Roman"/>
                          <a:cs typeface="Times New Roman"/>
                        </a:rPr>
                        <a:t>Kindheit</a:t>
                      </a:r>
                      <a:endParaRPr lang="en-GB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de-DE" sz="2000">
                          <a:latin typeface="Arial"/>
                          <a:ea typeface="Times New Roman"/>
                          <a:cs typeface="Times New Roman"/>
                        </a:rPr>
                        <a:t>Schulzeit</a:t>
                      </a:r>
                      <a:endParaRPr lang="en-GB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de-DE" sz="2000" dirty="0">
                          <a:latin typeface="Arial"/>
                          <a:ea typeface="Times New Roman"/>
                          <a:cs typeface="Times New Roman"/>
                        </a:rPr>
                        <a:t>verheiratet / ledig</a:t>
                      </a:r>
                      <a:endParaRPr lang="en-GB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 dirty="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de-DE" sz="2000">
                          <a:latin typeface="Arial"/>
                          <a:ea typeface="Times New Roman"/>
                          <a:cs typeface="Times New Roman"/>
                        </a:rPr>
                        <a:t>Kinder</a:t>
                      </a:r>
                      <a:endParaRPr lang="en-GB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534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068">
                <a:tc gridSpan="2"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de-DE" sz="2000">
                          <a:latin typeface="Arial"/>
                          <a:ea typeface="Times New Roman"/>
                          <a:cs typeface="Times New Roman"/>
                        </a:rPr>
                        <a:t>Lebensstil</a:t>
                      </a:r>
                      <a:endParaRPr lang="en-GB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de-DE" sz="2800" b="1" dirty="0">
                          <a:latin typeface="Arial"/>
                          <a:ea typeface="Times New Roman"/>
                          <a:cs typeface="Times New Roman"/>
                        </a:rPr>
                        <a:t>Geburt</a:t>
                      </a:r>
                      <a:endParaRPr lang="en-GB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 dirty="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2000">
                          <a:latin typeface="Arial"/>
                          <a:ea typeface="Times New Roman"/>
                          <a:cs typeface="Times New Roman"/>
                        </a:rPr>
                        <a:t>besondere Merkmale</a:t>
                      </a:r>
                      <a:endParaRPr lang="en-GB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98492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de-DE" sz="2000">
                          <a:latin typeface="Arial"/>
                          <a:ea typeface="Times New Roman"/>
                          <a:cs typeface="Times New Roman"/>
                        </a:rPr>
                        <a:t>Hobbys</a:t>
                      </a:r>
                      <a:endParaRPr lang="en-GB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de-DE" sz="2000">
                          <a:latin typeface="Arial"/>
                          <a:ea typeface="Times New Roman"/>
                          <a:cs typeface="Times New Roman"/>
                        </a:rPr>
                        <a:t>Filme</a:t>
                      </a:r>
                      <a:endParaRPr lang="en-GB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de-DE" sz="2000">
                          <a:latin typeface="Arial"/>
                          <a:ea typeface="Times New Roman"/>
                          <a:cs typeface="Times New Roman"/>
                        </a:rPr>
                        <a:t>Fans</a:t>
                      </a:r>
                      <a:endParaRPr lang="en-GB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534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2000" dirty="0">
                          <a:latin typeface="Arial"/>
                          <a:ea typeface="Times New Roman"/>
                          <a:cs typeface="Times New Roman"/>
                        </a:rPr>
                        <a:t>Wohnort</a:t>
                      </a:r>
                      <a:endParaRPr lang="en-GB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de-DE" sz="2000">
                          <a:latin typeface="Arial"/>
                          <a:ea typeface="Times New Roman"/>
                          <a:cs typeface="Times New Roman"/>
                        </a:rPr>
                        <a:t>Aussehen</a:t>
                      </a:r>
                      <a:endParaRPr lang="en-GB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2000">
                        <a:solidFill>
                          <a:srgbClr val="0000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14" name="Line 10"/>
          <p:cNvSpPr>
            <a:spLocks noChangeShapeType="1"/>
          </p:cNvSpPr>
          <p:nvPr/>
        </p:nvSpPr>
        <p:spPr bwMode="auto">
          <a:xfrm flipV="1">
            <a:off x="3275856" y="4797151"/>
            <a:ext cx="822002" cy="11521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V="1">
            <a:off x="5004048" y="3356992"/>
            <a:ext cx="734517" cy="72008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V="1">
            <a:off x="4572001" y="3284983"/>
            <a:ext cx="0" cy="71087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05" name="Line 1"/>
          <p:cNvSpPr>
            <a:spLocks noChangeShapeType="1"/>
          </p:cNvSpPr>
          <p:nvPr/>
        </p:nvSpPr>
        <p:spPr bwMode="auto">
          <a:xfrm>
            <a:off x="5508104" y="4509120"/>
            <a:ext cx="1028700" cy="79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4932040" y="4725144"/>
            <a:ext cx="1296144" cy="136815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123728" y="3789040"/>
            <a:ext cx="1711325" cy="4651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2771800" y="4437113"/>
            <a:ext cx="10081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5292080" y="4725144"/>
            <a:ext cx="1944216" cy="7920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06" name="Line 2"/>
          <p:cNvSpPr>
            <a:spLocks noChangeShapeType="1"/>
          </p:cNvSpPr>
          <p:nvPr/>
        </p:nvSpPr>
        <p:spPr bwMode="auto">
          <a:xfrm flipV="1">
            <a:off x="4644008" y="4797152"/>
            <a:ext cx="0" cy="57606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V="1">
            <a:off x="2123728" y="4653136"/>
            <a:ext cx="1636266" cy="72008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V="1">
            <a:off x="5508104" y="3501008"/>
            <a:ext cx="1728192" cy="72008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 flipH="1" flipV="1">
            <a:off x="3131840" y="3501008"/>
            <a:ext cx="9144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Wussten</a:t>
            </a:r>
            <a:r>
              <a:rPr lang="en-GB" dirty="0" smtClean="0"/>
              <a:t> </a:t>
            </a:r>
            <a:r>
              <a:rPr lang="en-GB" dirty="0" err="1" smtClean="0"/>
              <a:t>Sie</a:t>
            </a:r>
            <a:r>
              <a:rPr lang="en-GB" dirty="0" smtClean="0"/>
              <a:t> </a:t>
            </a:r>
            <a:r>
              <a:rPr lang="en-GB" dirty="0" err="1" smtClean="0"/>
              <a:t>schon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>
              <a:buNone/>
            </a:pPr>
            <a:r>
              <a:rPr lang="en-GB" dirty="0" err="1" smtClean="0"/>
              <a:t>Vor</a:t>
            </a:r>
            <a:r>
              <a:rPr lang="en-GB" dirty="0" smtClean="0"/>
              <a:t> den </a:t>
            </a:r>
            <a:r>
              <a:rPr lang="en-GB" dirty="0" err="1" smtClean="0"/>
              <a:t>beiden</a:t>
            </a:r>
            <a:r>
              <a:rPr lang="en-GB" dirty="0" smtClean="0"/>
              <a:t> </a:t>
            </a:r>
            <a:r>
              <a:rPr lang="en-GB" dirty="0" err="1" smtClean="0"/>
              <a:t>Weltkriegen</a:t>
            </a:r>
            <a:r>
              <a:rPr lang="en-GB" dirty="0" smtClean="0"/>
              <a:t> war Deutschland </a:t>
            </a:r>
            <a:r>
              <a:rPr lang="en-GB" dirty="0" err="1" smtClean="0"/>
              <a:t>Hollywoods</a:t>
            </a:r>
            <a:r>
              <a:rPr lang="en-GB" dirty="0" smtClean="0"/>
              <a:t> </a:t>
            </a:r>
            <a:r>
              <a:rPr lang="en-GB" dirty="0" err="1" smtClean="0"/>
              <a:t>größte</a:t>
            </a:r>
            <a:r>
              <a:rPr lang="en-GB" dirty="0" smtClean="0"/>
              <a:t> </a:t>
            </a:r>
            <a:r>
              <a:rPr lang="en-GB" dirty="0" err="1" smtClean="0"/>
              <a:t>Konkurrenz</a:t>
            </a:r>
            <a:r>
              <a:rPr lang="en-GB" dirty="0" smtClean="0"/>
              <a:t> in </a:t>
            </a:r>
            <a:r>
              <a:rPr lang="en-GB" dirty="0" err="1" smtClean="0"/>
              <a:t>der</a:t>
            </a:r>
            <a:r>
              <a:rPr lang="en-GB" dirty="0" smtClean="0"/>
              <a:t> </a:t>
            </a:r>
            <a:r>
              <a:rPr lang="en-GB" dirty="0" err="1" smtClean="0"/>
              <a:t>Filmindustrie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wgHBgkIBwgKCgkLDRYPDQwMDRsUFRAWIB0iIiAdHx8kKDQsJCYxJx8fLT0tMTU3Ojo6Iys/RD84QzQ5OjcBCgoKDQwNGg8PGjclHyU3Nzc3Nzc3Nzc3Nzc3Nzc3Nzc3Nzc3Nzc3Nzc3Nzc3Nzc3Nzc3Nzc3Nzc3Nzc3Nzc3N//AABEIANAAXgMBIgACEQEDEQH/xAAcAAACAwEBAQEAAAAAAAAAAAAFBgMEBwIBAAj/xABQEAABAwIEAgcEBQgECgsAAAABAgMEBREABhIhMUEHExQiUWGBMnGRoRUjcrHBJEJSYpKjstEWQ6LwMzRjc4KDk7Ph8QgXJTVFU1R0lKTS/8QAGQEAAwEBAQAAAAAAAAAAAAAAAQIDBAAF/8QAKhEAAgICAQMEAQMFAAAAAAAAAQIAEQMhEgQxQSIyUfATI3GBYZGhsdH/2gAMAwEAAhEDEQA/ALnST0hV3LWa2aTSkQ1NOsNru+0Vq1KUociNthhZm9Lub4U6REdbpfWMuFBPZ1b2PH28WOlFjtPS7SWbXCmWLjyC1E/dilXcq/SefWABaHJaS/JP2bJUB7+6PW+MiDEqjkPFx6JjDlfPWcsxRZLzL9GYDCwghyKsg3F73CtsX5uY89w2+teqOU22b21uh1A+J2xWVSxGlTnaVAhOTeuQpKn29tBbB5b7EEDA/LU1NWoMKRLaSF/S7pcbKbhJUVm2/hrxMlT6gBUfj4nr3SLmpq96xk5Vv0HFK+44sQs65+lp65AoCIWx7W424lo38CTc/C2BdUgUrMi57SoHZ36bUWo5ebGkPNqdCCCbcbE7eNvHCv0kS315nkU9SiIcINtx2B7CBoBvbhffj7sVRUfQEUitxvrnSNnyijrJMSlORj7ElllS2lf6Wvb1wVzHn7MdOiIdgOUx54MB95hxhWsNn88WVuAbg+mEXo3nuSJy8uSgp6mzW13aIv1arbkHkDb4254Z6jTHfptNWecbZp8elBpS17ncd42HIA/HCuER+JE4AkWIFPTZmvmxS/8AYL//AHgrQuk3Otc7R2RmijqAkrLjTg43tayj4HCfH/ohVXUU5mHLgOLs2xMcd1XVy6xN9t8F6FAlUDLNSC2wmfIl9maseK7aEW8rrUfTDOMYXS7gAjG30kZnXSXpi3KO2pp5aCVMOdWQmwvfVfc35YZ+ibOlTzexUnKoiMgxltpR2dBTfUFXvcnwxicqiVw9npIKXUM3VpaUdCCSTdRsBfw8sal0FwXaZ/SCI+pCnG3WNRRuN0qP44TMmMYzVXCLuc5qjJf6aoal+yzTA4o+A74v88Q1PNEWDApE8BNqk40AFH2Gti4r02HribpDX2LNeYakFaVMZdQyg8wtxwgH5YyK06dR0OLUpyJT/qE/qBZUr7z93hgrhDgFvE7nU1vOsdl9vs7lUYpplhvTIed0AdWs6rbi5ssbYpUpmmQIUmDQ5iZjLEyE8p1LocupbgSo3G35hNuWBWa3/p/o0pNUJu9HeS26fA2KFfEhPxGO8pxRTaa60QA7JpyZahbc6XLj4BVsTVeOOr8/f8RybaWs4uGfQKk7R1GO9Sqn1kppsbrKTbWbeivQ+GBtWXQM8tsVD6UjUeroQG5CJRAQ75g3A9x48iOGLEZUmlZ3q8yQ11lGnzHo0yw2QnVYKPkCT6E4vSsoU5x1yNIZShTS9CVo2Kk8vlgHIuKgT/M6i0FCXRMj0iezTKgmp1uQ0U9pjpGhkcu9cjbjsSSbYIz1qqtRzNQo6yZS6bH7M2V21FKUqUkX2udX97YH54y3DpOV/wAksgoUCSobq8sd1GjSZU2sVaA4piZElN9S+n2gEIQD6cdsMroy8yf7/wAQGwaibSct1VyqtIdgyY7TToL77zRQhlKTdRUo7CwBw+1qpR2JDMpaiY9PjqnEE2LjrpPUp8jYqP8AywLzC3muo0pYqFW1t6f8XaQGw59op4+44Hy89voZcQijQ48hxNg+m5IKRoSrcb2AIGKcjmoijUX26kkaVWZ9GRKoEtsydbi5zY09ZqJ7tgQe6EgAW44eOgOS/MZr8iW4p19bzOpS+J7qhjPujmmz5FY7egKEdIUhaiT9YVDgPGxsT7sad0NKaXUc2lhKA329ITo4EDWLj38cLlIAZB9/pOF6Ms5+prM2pSmZKSW5aGEHlcN61fetJ9MLGWcsdmpFaiLSlbbkhOjUkEW0c/icaDnCnLnSUOx7mRHQClF7BYPL37YGUAdfCeV3klTxuOewAIOMLZmCkAyqpZiDlemLdpeYsoyiAoFuSxv+bqFyPdZOGHM0Mw6xEW1sh6myoyQBsCG9Q/gGCUujIiVqNV2hubsv78W17H52wUzFAEiJFeQCSy+k3H6Ku4fko4Y9RycGOMfpMpUaEiSzOU62FJelvLIPO6zjtdNUp1rUdIjWQpajYFsbgk+W4PpgjQWOz0xPWkJ3UslRsACScZT0jZ8FZcXSaM4RTUqs66Nu0kHh9j7+OJ48LZ8hA7RmYIouPmdKOapQZbN9J6oqSeVwLjHGT2O1Q57ziD1cmS7a/MXt+GErImeUwVChV909iCi3GkrP+BHDSo/oeB5e7hq9NiohwmY6AO4LG3jxwM6PhX8ZhTi55CZ9W1BinONOnS9q6pN/0ibD+eEWi0B3NFZeU0S3TY1kqf4AISNgL8yBfyvvjQ87UszqnoS51DZSVrfVslpIFlrJ5G3DzwBabNZh/Q9CQ5EoUdQS44RZcs8yfLnbnz8Bp6Z+GK77yLrbQdmivlqnLpeWWVNU1kBDstI06/1UHjpPM8Ve7i4f9HY/kFc2/rmf4VYVM5RX5EmHRaQwVOSFewnnYfID8Man0W5eay3ClQkq1yVBtyQ6OClHVsPIYdsiDDXk/bicSWv4jFUP+8SPFtP3nA6ZEWy8ZsUXubvNAe1+sPPb1wQqitFUR3bjqxcj3nEiDcXGPPb3Ga09olAIalx+SkLTwxIwnU2thzkNvdjmaqPTx2h19phhSrK6xYQATzF8Rx5UaUkSIMhp9LZ3LSwoe42wnEiNYiV01SH4WUo7EZ1TbciUlp4JNtadKjY+VwMYczcrHmRjbenaxyxA53nA/u14xSMPrEfaH349zox+jMWf3yerpKKi+k8lkY2XoanypuV3W5TynUxpJaZ1fmo0JOn3XJxkWZGymqv3GxWTjVOhNXVZVqC+Ymmw8e4jE+so9PcOA+uXszRV1up9iWs9lZUCpCbgLUN+9422HpiwppulxAyw2VKUbJSncqUeAwVEduI04+4e8bk+JJ/44s0ynKQ72yYPryLIQf6tP88eNyJAB7TXwsypl6h/R+uZM0rqDw76uIbSfzE/K55n3DDFQUaZ05XIobt/axCQALk2GLVBdQ67K0p9nSL+PHDKxL2Z2VQqVIK44BU2U34NBR91ziRh5tfdQq5TxGM46ZUzW80U6VTXnWn0QvaQrSLdYePxwMy70jyaY+GK7FL6Tsp9o2Wn3p4H0tjU3TlhyWQTKF0ZF0mSHpFWq6HXVrSwplLSVK7rYOg7Dle+KNPfMPMFMMOSthy8TW2jgUK0BQPK25xbzNMiVoV2pQFl+K89F0K0lJ26sHY7jcYiQ12bM7klTfWCHCZfKeZ0pCrfLGldLR+9pMn1XCnTRVYMmlMUxh4OSY0tK3UJ/qwULsCfHnbwxk0ZNlg8goffhqzjIdmPzpTyEpW/NZWUjgm7JNh7r4XI6RrAH6QHzxrwLwx1Ju1tcKZubH0i4oWtfDt0OVWC1T3qW+7okvS1OtoUNlgITex8RYm38sLWcWPyp1KRY3virk992DNp8uMhK3W5bxSlfBX1IuD6XxNwMmCoUbi9zfW44ccDzqdkn6tJ8fE/hjPc0dKDkCrP0um09JcZe6lb7y9r3tcJH4nGjxZHa4jD+goDqEr0k3tcXtj87ZkSFZ9nJ5GpEf28YOjwozHkLqa87lQOM1qn5tkmssUiqw0Bx9SksvsK7qrAnvJPs7DlfDpltSFOzCL8UjfbxxlkoW6UKQBewW5tb/JqxpGU5CJEuqpSRpbcQPkcSdBaso7iKWJUgxe6VmEmSxIt3kx9Cj4AqJ+8fPGLypC3HTdR2JsT4Y3HpHAXNaaPsrjgH9pVsYpUoxQ5qKbWKknbmMb+l71MzwzQ1FeUKmB/6loD1WjDIYxXUq05awFHSL/6tWAGXGSMs1BHjJYP9tGHLRZVfV4UxIH+yOJ5Wpj9+JRRdRIzKwOzv3Bt21kf/Xwtw0AykDxcTy88OOaGdUR2w/8AEGvT6m2F5mA4xJaUra7ibfHGjG44bkmG42Z0gWlrP6x3wEysxeMwdrpnvAf/ABxh6zpEDqVHcWJJthPyu0Uw0nYATpI3/wDbDGfE/wCiZRl9c0NOcqdEiR40WPNnPoZQkoYYUBfSPzlWB9L4yyo06pTKy/UY9EebekSlPILzhISSrUBYW4Y1NMMSXKfCLi2WFEKfDatJcGgkJJ42JG9uOErLz7n/AFly4TX1cMOSUdSgWSdBIF/lgYWpSUlMgJoGduU6oyZTYqtRfcqDoLiY0VQZCAAblSki4GxHMnfbY4eeiZthlirNsMhuz6NdlqVqOniSdzhefCF1NtxtIDhOgqHEgB4AemGXovaDSqykE365u5PM6TiRyFlqKwqc9Ie9Sj34dQP4lYy7NcQMvJcRcJdGsDlccfw+ONYz2jXUY9wLdSPf7SsJ1eppmU3hdTR1iw5c/lhsWTi4istiAstEry9UOZ7Uz/EjDW4bO19PjTk/7s4XsrR9NKntAbCW18lIw2PsDr64fGCkfuzhczDmY6DUW63HOhV+Cqg2f3WIZUUXaUd++LfHByrxz1LZAuRMSf3WIHoaghBKTa44+/CfkoCcV3GLMLGtpZA72/HCTR2OpjKBsT22QrbzjDGkVZhK0Lv54TIcVLbLp5iU/t/qAMJjelIlHG4TnOJ+k1MObJDTQuOV23N/uwl5PJPSK8vVrPWTNyb33OHCbpTmJ0lJUQ0xsP8ANuYVsoshOdlu2sCuad/tHGnHQRv2k29wh2G2XH0uK2AWTfzu7/PDR0a8Ktcb9c3f9k4DNNhtuOgjcrUs+5Qctg50dm66unRpSHW7efdOM6m7nOJxnk2q8cb/AOLj+JWBjfIEEg8bH0wYzipC63HjuAAqjgoPnqVtgOmzaCDsrywjncZBqBafGXCNSjlJAElog+RKbYYJIuat4mIn+A4iLCVwFyLEr6xsK9FDFiRYu1NPjGT/AAYVmsx1FSrORfqr85g/3YxbntXh8BfULfHEklgFtBPAPlXu7oGANczbTWkGFEqFpKXBqLDXXGw4iwBxyq2Q0ohJC945SwFJVfCshsFh4/5Z0/use0DNUCayIcmoBc3vX61HVqVvt3TY8PLzxbbZ/JnOG7jhBHm3jnVkNGHkG2IOnOBGZXSUlQDbWw3/ADF4CZaSV5t0K4KXKuSOAKj/ADwXkg/0nkFIG6G+P2F4H0GOfpxySRbU++2j0KtXzt8MaVNKf2kT3EPOL1LQQQQV+HLv4LdG7vWO1ki9g82LH7JwJ6sXYbbG4UfuVgv0coYEitCOsqHXI1KJ52PDyxNKow5JFn1vVWI5F9o43H2lYqxwZrWo2DqO65tx88Xc83+nGLcOzDj9pWB8YlgF5Fz4gfnDmMSc7hTtLVKa7RHmMqABSsWHwIx6pkqlzhxuygW/0cWKOhAdkuIWFNurSpJHhYYsqY0TZCuTiE6ffYjCXuVrUzDpEzDLlOzqfTVqbhQdPa3UmxWtRsEA8hfj/e4no+gJ65ic+224wZAbWypOxBBA+ZGDNNg/SdBzHFfShL8qaSHEJHdCV3uoj7XvxDlSG9TELiqU28jrkqQ60bgkKuQfA7cDj02dUxFF7iZDZazBue4gZd7W222Gy8sJTb2UhRG3hwvtg70f1x91bdMqDinEPMl2K4tVzt3SknmR4+HuxDmCIiqPLjSHFR0JUpKDtde+5SCeG/HEyYDtHZy9GiLHXNztClOKQFdW5yBv+ry34+YwOSviCN3nCw1w/PbWjMN0AalJSNwd+6v+eJ2ISWai0UCyWg5cX2UpVyo/E4IGKtyrpfJTpS3qB87KA+/HkhpInRlg2QguKX6pNvnfGHke008YLccUiI3x6xy4vffiu+C3Rcz1KKsBexeRt6HACTLSp3UqwJUCAm2w722Gro7H1dRUOCnEH5HFFOpJ5HndP/bDKibXjgf2lYotNo7OOJ88EM6k/SzO23Zx/ErFBhStFinYYhl90fH2kuXVXRMaG2h26fLa9vng1JZbkx1JeSlYKdxhdpJcS7UN/wCsQR8sMDfdccsbggXHhthCaMsuxMnojwosKewtrrHW62uNZa7BSdOrc78dB388GUViHKrSGI8XRLLRW9pTZCW0m9tRAuSSOG3rgnnHLqFU2XIht6X+2tynCOJ0nvH9lSvhim4iMxUpzykJXqa0KW44G02421Ei18bWyo+x5mcqympTh1inM16SFMOicG07KA0OAjULHiOJH9zei8v6ZdpMdtOh1VYJUUKOzbSNSgDtt3iMGY1PjrlvTUNt6Ux0NoWlYXe19gq5vxxPkymR5UeLOdZ+tTKfU0sEjuKN7+oCccuRF9Xx/wAgCljUaltoZYbDLaUJue6keRwElLV2tlpPArcKyOJtew+eDlRcEdtbluCLp8jY4W2gOtZKje3Wi/qcZVFy76MhQg9xGq2/H9rDRkDVapcTZ1Av6HCw2LdXZXM/ccM3R8SRU9z/AIZH8OLLINPc4C9TasLnqBb9o4oMJWEDWRfF7OBUas0EGxMcW2/WVgLJdZhxlSKlIitMJ4qeSAPdvxPD4Yg9l6lMdASenDQ7NuR7aOfHhgy04lp6QokEBtJIHkMIreZ6K0p5S1KbaWRpeVBcDY4c7eWGSDMjz0PvUyXCfaKNywQfTy9cM+HIuyI6up0IRzAXuwrLCil3q3CFAXsQglPzAxn0uuzmw9CoiYq5ilJK47ygCOBCkAkBSCLc7jhvhqzZXmqLl+d17ra5rqVtx2EnvKuLXtxsASSfAYSFU6LPoVGmTWEvjqWUOFWx06BY7b8bi+NGBQqcnHmSytZ1PnatWX0N0+tFhpxRuWI6gFlPE6rE6UgA87nl4402gM9RSIqSEjSyjgLD2Bf8cZs9RoVKZqTtMZDQRHcKbqJIJSbAknyw+UKpKquX4MmEWu8yEupUSShwCxSQPAjA6gq6Wg1cOHR3J6yetQEDbUQkW89sB0N6XGRb/wAz8cXay83ER2moPwmWQAEuPLKfS/P3DC63mrLr01tEepQ0qSnTqcK0p5cyAON+eIpjciwI7keTL7bN+r7vG/D3HDRkJrQ3PHi6n7sAQw4kNn6pSALghRNxvv8ADDDka/VTv84n7jgoTcm4kea0KVVWSk2+oA3+0cZbX6iqbVXC6opTHVojpsCEp1aFLtf2ioHfkAPHGr5qa1zGlbABtPH3nGZP0xh6W484lRKja4WQPa1cPfiuB0TIxaK4JQVALZS4O0M1KUSpaUpUlROoqFxcE2IseeI34tKWluS4+5DfUSlS2QUAnSFX47bEeuDq6XCjKCllKWyvrAFXtqA44gVSookAtuFaPZ0ElQvYD8B8MbFyqfmR4kQT2Sn9hcU26+pTzaSuQ8CpegqGw5+F/fhlh1GnR4rEFRXZLYaDTiCCU3Ftj9sfPwOKCYEL8nToC9A+qusGwUkj1uMd/R0J9Acut8mykOl4KJIKSLHy0j54R+DimuEWIYXU6eUPx5AcSDdl1QZUoaii5uR4JN74V19bFLsylViZDcUhKpKGWnA2pRv3wALWOn0O2CS4UVS+tcSS91qZBXdN7gWHnYAe7jiNUKNqS2HnWkp02VrTYlIOnjx4nlxAPhg4wmMaucSTKCqWlx92TXKg7Un2WusKX1qKUA3sSTy2Ow+WJF63k6F1BlDYSlQaSyA2EKBKdrcLJPHw3wRcgtuOL/KFhTgSlaEKA1aTfwvz+eIhRY2tJX1hKQUjvblNiLH9rA/KvdiZ3EyfKk5+LJZgOE9lkEoZulSercsTYBQvpIvtwBtbjjT8lDS1NuBfrU/ccZO7TXBIjvsqUt5Epp0qNgTZQvwtyv8AHGvZTTpbmebifuOIZWUtyXzKLfGjI81uobfSFKsVNgJAPHcj0G/HCQwwH1fWPupJB4LCh7wbcdxfwPxOi16iqqi0kBFkpABNrpIN/X3HY4CxcpTGSlS+zqWABqSNI9BbnxPjiRAo63HsECKqoKyyUqbW5pVcKUpJJHw92Pvo1xGwaUVK/O1J2+X97Ybf6HqGmzbd0kEHrDfbhv6nbHaspurupSW9RvcpVa9xY328MAF/ojUnzE5VIUUghC9QBsg6D7t7Y8VTnVNmzFlIFkju7+J8t8OLmUnFICClGkFW3WHnxv445eynIcWFgN6ha117bX34efyHhghngpPmJzVMcJSlTOlKhu5ZBsCCLW4/88cvwXFlThh6SRco7tvf8cNqcmyA2lF06U3sC5fiLeGO1ZRkKbKApKe/ruHDe9reGG5PcFL8xITFdSjUWiHBdWs6Rp5H4/jjtllS0lTj6kG24IBI4eHHDcMmTEhehaCV6faXcCwtttjlzKFTIJQYoVY2stY4+ZJt8MN7u/8Aqdr5is031atZe1jl3bWxoOT1amZRO/fT92AX9DqoNJCYCzz6zUq/v33wzZapkilxnUSuruSkJ0G+wGEK7uAkV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8" name="AutoShape 4" descr="data:image/jpeg;base64,/9j/4AAQSkZJRgABAQAAAQABAAD/2wCEAAkGBwgHBgkIBwgKCgkLDRYPDQwMDRsUFRAWIB0iIiAdHx8kKDQsJCYxJx8fLT0tMTU3Ojo6Iys/RD84QzQ5OjcBCgoKDQwNGg8PGjclHyU3Nzc3Nzc3Nzc3Nzc3Nzc3Nzc3Nzc3Nzc3Nzc3Nzc3Nzc3Nzc3Nzc3Nzc3Nzc3Nzc3N//AABEIANAAXgMBIgACEQEDEQH/xAAcAAACAwEBAQEAAAAAAAAAAAAFBgMEBwIBAAj/xABQEAABAwIEAgcEBQgECgsAAAABAgMEBREABhIhMUEHExQiUWGBMnGRoRUjcrHBJEJSYpKjstEWQ6LwMzRjc4KDk7Ph8QgXJTVFU1R0lKTS/8QAGQEAAwEBAQAAAAAAAAAAAAAAAQIDBAAF/8QAKhEAAgICAQMEAQMFAAAAAAAAAQIAEQMhEgQxQSIyUfATI3GBYZGhsdH/2gAMAwEAAhEDEQA/ALnST0hV3LWa2aTSkQ1NOsNru+0Vq1KUociNthhZm9Lub4U6REdbpfWMuFBPZ1b2PH28WOlFjtPS7SWbXCmWLjyC1E/dilXcq/SefWABaHJaS/JP2bJUB7+6PW+MiDEqjkPFx6JjDlfPWcsxRZLzL9GYDCwghyKsg3F73CtsX5uY89w2+teqOU22b21uh1A+J2xWVSxGlTnaVAhOTeuQpKn29tBbB5b7EEDA/LU1NWoMKRLaSF/S7pcbKbhJUVm2/hrxMlT6gBUfj4nr3SLmpq96xk5Vv0HFK+44sQs65+lp65AoCIWx7W424lo38CTc/C2BdUgUrMi57SoHZ36bUWo5ebGkPNqdCCCbcbE7eNvHCv0kS315nkU9SiIcINtx2B7CBoBvbhffj7sVRUfQEUitxvrnSNnyijrJMSlORj7ElllS2lf6Wvb1wVzHn7MdOiIdgOUx54MB95hxhWsNn88WVuAbg+mEXo3nuSJy8uSgp6mzW13aIv1arbkHkDb4254Z6jTHfptNWecbZp8elBpS17ncd42HIA/HCuER+JE4AkWIFPTZmvmxS/8AYL//AHgrQuk3Otc7R2RmijqAkrLjTg43tayj4HCfH/ohVXUU5mHLgOLs2xMcd1XVy6xN9t8F6FAlUDLNSC2wmfIl9maseK7aEW8rrUfTDOMYXS7gAjG30kZnXSXpi3KO2pp5aCVMOdWQmwvfVfc35YZ+ibOlTzexUnKoiMgxltpR2dBTfUFXvcnwxicqiVw9npIKXUM3VpaUdCCSTdRsBfw8sal0FwXaZ/SCI+pCnG3WNRRuN0qP44TMmMYzVXCLuc5qjJf6aoal+yzTA4o+A74v88Q1PNEWDApE8BNqk40AFH2Gti4r02HribpDX2LNeYakFaVMZdQyg8wtxwgH5YyK06dR0OLUpyJT/qE/qBZUr7z93hgrhDgFvE7nU1vOsdl9vs7lUYpplhvTIed0AdWs6rbi5ssbYpUpmmQIUmDQ5iZjLEyE8p1LocupbgSo3G35hNuWBWa3/p/o0pNUJu9HeS26fA2KFfEhPxGO8pxRTaa60QA7JpyZahbc6XLj4BVsTVeOOr8/f8RybaWs4uGfQKk7R1GO9Sqn1kppsbrKTbWbeivQ+GBtWXQM8tsVD6UjUeroQG5CJRAQ75g3A9x48iOGLEZUmlZ3q8yQ11lGnzHo0yw2QnVYKPkCT6E4vSsoU5x1yNIZShTS9CVo2Kk8vlgHIuKgT/M6i0FCXRMj0iezTKgmp1uQ0U9pjpGhkcu9cjbjsSSbYIz1qqtRzNQo6yZS6bH7M2V21FKUqUkX2udX97YH54y3DpOV/wAksgoUCSobq8sd1GjSZU2sVaA4piZElN9S+n2gEIQD6cdsMroy8yf7/wAQGwaibSct1VyqtIdgyY7TToL77zRQhlKTdRUo7CwBw+1qpR2JDMpaiY9PjqnEE2LjrpPUp8jYqP8AywLzC3muo0pYqFW1t6f8XaQGw59op4+44Hy89voZcQijQ48hxNg+m5IKRoSrcb2AIGKcjmoijUX26kkaVWZ9GRKoEtsydbi5zY09ZqJ7tgQe6EgAW44eOgOS/MZr8iW4p19bzOpS+J7qhjPujmmz5FY7egKEdIUhaiT9YVDgPGxsT7sad0NKaXUc2lhKA329ITo4EDWLj38cLlIAZB9/pOF6Ms5+prM2pSmZKSW5aGEHlcN61fetJ9MLGWcsdmpFaiLSlbbkhOjUkEW0c/icaDnCnLnSUOx7mRHQClF7BYPL37YGUAdfCeV3klTxuOewAIOMLZmCkAyqpZiDlemLdpeYsoyiAoFuSxv+bqFyPdZOGHM0Mw6xEW1sh6myoyQBsCG9Q/gGCUujIiVqNV2hubsv78W17H52wUzFAEiJFeQCSy+k3H6Ku4fko4Y9RycGOMfpMpUaEiSzOU62FJelvLIPO6zjtdNUp1rUdIjWQpajYFsbgk+W4PpgjQWOz0xPWkJ3UslRsACScZT0jZ8FZcXSaM4RTUqs66Nu0kHh9j7+OJ48LZ8hA7RmYIouPmdKOapQZbN9J6oqSeVwLjHGT2O1Q57ziD1cmS7a/MXt+GErImeUwVChV909iCi3GkrP+BHDSo/oeB5e7hq9NiohwmY6AO4LG3jxwM6PhX8ZhTi55CZ9W1BinONOnS9q6pN/0ibD+eEWi0B3NFZeU0S3TY1kqf4AISNgL8yBfyvvjQ87UszqnoS51DZSVrfVslpIFlrJ5G3DzwBabNZh/Q9CQ5EoUdQS44RZcs8yfLnbnz8Bp6Z+GK77yLrbQdmivlqnLpeWWVNU1kBDstI06/1UHjpPM8Ve7i4f9HY/kFc2/rmf4VYVM5RX5EmHRaQwVOSFewnnYfID8Man0W5eay3ClQkq1yVBtyQ6OClHVsPIYdsiDDXk/bicSWv4jFUP+8SPFtP3nA6ZEWy8ZsUXubvNAe1+sPPb1wQqitFUR3bjqxcj3nEiDcXGPPb3Ga09olAIalx+SkLTwxIwnU2thzkNvdjmaqPTx2h19phhSrK6xYQATzF8Rx5UaUkSIMhp9LZ3LSwoe42wnEiNYiV01SH4WUo7EZ1TbciUlp4JNtadKjY+VwMYczcrHmRjbenaxyxA53nA/u14xSMPrEfaH349zox+jMWf3yerpKKi+k8lkY2XoanypuV3W5TynUxpJaZ1fmo0JOn3XJxkWZGymqv3GxWTjVOhNXVZVqC+Ymmw8e4jE+so9PcOA+uXszRV1up9iWs9lZUCpCbgLUN+9422HpiwppulxAyw2VKUbJSncqUeAwVEduI04+4e8bk+JJ/44s0ynKQ72yYPryLIQf6tP88eNyJAB7TXwsypl6h/R+uZM0rqDw76uIbSfzE/K55n3DDFQUaZ05XIobt/axCQALk2GLVBdQ67K0p9nSL+PHDKxL2Z2VQqVIK44BU2U34NBR91ziRh5tfdQq5TxGM46ZUzW80U6VTXnWn0QvaQrSLdYePxwMy70jyaY+GK7FL6Tsp9o2Wn3p4H0tjU3TlhyWQTKF0ZF0mSHpFWq6HXVrSwplLSVK7rYOg7Dle+KNPfMPMFMMOSthy8TW2jgUK0BQPK25xbzNMiVoV2pQFl+K89F0K0lJ26sHY7jcYiQ12bM7klTfWCHCZfKeZ0pCrfLGldLR+9pMn1XCnTRVYMmlMUxh4OSY0tK3UJ/qwULsCfHnbwxk0ZNlg8goffhqzjIdmPzpTyEpW/NZWUjgm7JNh7r4XI6RrAH6QHzxrwLwx1Ju1tcKZubH0i4oWtfDt0OVWC1T3qW+7okvS1OtoUNlgITex8RYm38sLWcWPyp1KRY3virk992DNp8uMhK3W5bxSlfBX1IuD6XxNwMmCoUbi9zfW44ccDzqdkn6tJ8fE/hjPc0dKDkCrP0um09JcZe6lb7y9r3tcJH4nGjxZHa4jD+goDqEr0k3tcXtj87ZkSFZ9nJ5GpEf28YOjwozHkLqa87lQOM1qn5tkmssUiqw0Bx9SksvsK7qrAnvJPs7DlfDpltSFOzCL8UjfbxxlkoW6UKQBewW5tb/JqxpGU5CJEuqpSRpbcQPkcSdBaso7iKWJUgxe6VmEmSxIt3kx9Cj4AqJ+8fPGLypC3HTdR2JsT4Y3HpHAXNaaPsrjgH9pVsYpUoxQ5qKbWKknbmMb+l71MzwzQ1FeUKmB/6loD1WjDIYxXUq05awFHSL/6tWAGXGSMs1BHjJYP9tGHLRZVfV4UxIH+yOJ5Wpj9+JRRdRIzKwOzv3Bt21kf/Xwtw0AykDxcTy88OOaGdUR2w/8AEGvT6m2F5mA4xJaUra7ibfHGjG44bkmG42Z0gWlrP6x3wEysxeMwdrpnvAf/ABxh6zpEDqVHcWJJthPyu0Uw0nYATpI3/wDbDGfE/wCiZRl9c0NOcqdEiR40WPNnPoZQkoYYUBfSPzlWB9L4yyo06pTKy/UY9EebekSlPILzhISSrUBYW4Y1NMMSXKfCLi2WFEKfDatJcGgkJJ42JG9uOErLz7n/AFly4TX1cMOSUdSgWSdBIF/lgYWpSUlMgJoGduU6oyZTYqtRfcqDoLiY0VQZCAAblSki4GxHMnfbY4eeiZthlirNsMhuz6NdlqVqOniSdzhefCF1NtxtIDhOgqHEgB4AemGXovaDSqykE365u5PM6TiRyFlqKwqc9Ie9Sj34dQP4lYy7NcQMvJcRcJdGsDlccfw+ONYz2jXUY9wLdSPf7SsJ1eppmU3hdTR1iw5c/lhsWTi4istiAstEry9UOZ7Uz/EjDW4bO19PjTk/7s4XsrR9NKntAbCW18lIw2PsDr64fGCkfuzhczDmY6DUW63HOhV+Cqg2f3WIZUUXaUd++LfHByrxz1LZAuRMSf3WIHoaghBKTa44+/CfkoCcV3GLMLGtpZA72/HCTR2OpjKBsT22QrbzjDGkVZhK0Lv54TIcVLbLp5iU/t/qAMJjelIlHG4TnOJ+k1MObJDTQuOV23N/uwl5PJPSK8vVrPWTNyb33OHCbpTmJ0lJUQ0xsP8ANuYVsoshOdlu2sCuad/tHGnHQRv2k29wh2G2XH0uK2AWTfzu7/PDR0a8Ktcb9c3f9k4DNNhtuOgjcrUs+5Qctg50dm66unRpSHW7efdOM6m7nOJxnk2q8cb/AOLj+JWBjfIEEg8bH0wYzipC63HjuAAqjgoPnqVtgOmzaCDsrywjncZBqBafGXCNSjlJAElog+RKbYYJIuat4mIn+A4iLCVwFyLEr6xsK9FDFiRYu1NPjGT/AAYVmsx1FSrORfqr85g/3YxbntXh8BfULfHEklgFtBPAPlXu7oGANczbTWkGFEqFpKXBqLDXXGw4iwBxyq2Q0ohJC945SwFJVfCshsFh4/5Z0/use0DNUCayIcmoBc3vX61HVqVvt3TY8PLzxbbZ/JnOG7jhBHm3jnVkNGHkG2IOnOBGZXSUlQDbWw3/ADF4CZaSV5t0K4KXKuSOAKj/ADwXkg/0nkFIG6G+P2F4H0GOfpxySRbU++2j0KtXzt8MaVNKf2kT3EPOL1LQQQQV+HLv4LdG7vWO1ki9g82LH7JwJ6sXYbbG4UfuVgv0coYEitCOsqHXI1KJ52PDyxNKow5JFn1vVWI5F9o43H2lYqxwZrWo2DqO65tx88Xc83+nGLcOzDj9pWB8YlgF5Fz4gfnDmMSc7hTtLVKa7RHmMqABSsWHwIx6pkqlzhxuygW/0cWKOhAdkuIWFNurSpJHhYYsqY0TZCuTiE6ffYjCXuVrUzDpEzDLlOzqfTVqbhQdPa3UmxWtRsEA8hfj/e4no+gJ65ic+224wZAbWypOxBBA+ZGDNNg/SdBzHFfShL8qaSHEJHdCV3uoj7XvxDlSG9TELiqU28jrkqQ60bgkKuQfA7cDj02dUxFF7iZDZazBue4gZd7W222Gy8sJTb2UhRG3hwvtg70f1x91bdMqDinEPMl2K4tVzt3SknmR4+HuxDmCIiqPLjSHFR0JUpKDtde+5SCeG/HEyYDtHZy9GiLHXNztClOKQFdW5yBv+ry34+YwOSviCN3nCw1w/PbWjMN0AalJSNwd+6v+eJ2ISWai0UCyWg5cX2UpVyo/E4IGKtyrpfJTpS3qB87KA+/HkhpInRlg2QguKX6pNvnfGHke008YLccUiI3x6xy4vffiu+C3Rcz1KKsBexeRt6HACTLSp3UqwJUCAm2w722Gro7H1dRUOCnEH5HFFOpJ5HndP/bDKibXjgf2lYotNo7OOJ88EM6k/SzO23Zx/ErFBhStFinYYhl90fH2kuXVXRMaG2h26fLa9vng1JZbkx1JeSlYKdxhdpJcS7UN/wCsQR8sMDfdccsbggXHhthCaMsuxMnojwosKewtrrHW62uNZa7BSdOrc78dB388GUViHKrSGI8XRLLRW9pTZCW0m9tRAuSSOG3rgnnHLqFU2XIht6X+2tynCOJ0nvH9lSvhim4iMxUpzykJXqa0KW44G02421Ei18bWyo+x5mcqympTh1inM16SFMOicG07KA0OAjULHiOJH9zei8v6ZdpMdtOh1VYJUUKOzbSNSgDtt3iMGY1PjrlvTUNt6Ux0NoWlYXe19gq5vxxPkymR5UeLOdZ+tTKfU0sEjuKN7+oCccuRF9Xx/wAgCljUaltoZYbDLaUJue6keRwElLV2tlpPArcKyOJtew+eDlRcEdtbluCLp8jY4W2gOtZKje3Wi/qcZVFy76MhQg9xGq2/H9rDRkDVapcTZ1Av6HCw2LdXZXM/ccM3R8SRU9z/AIZH8OLLINPc4C9TasLnqBb9o4oMJWEDWRfF7OBUas0EGxMcW2/WVgLJdZhxlSKlIitMJ4qeSAPdvxPD4Yg9l6lMdASenDQ7NuR7aOfHhgy04lp6QokEBtJIHkMIreZ6K0p5S1KbaWRpeVBcDY4c7eWGSDMjz0PvUyXCfaKNywQfTy9cM+HIuyI6up0IRzAXuwrLCil3q3CFAXsQglPzAxn0uuzmw9CoiYq5ilJK47ygCOBCkAkBSCLc7jhvhqzZXmqLl+d17ra5rqVtx2EnvKuLXtxsASSfAYSFU6LPoVGmTWEvjqWUOFWx06BY7b8bi+NGBQqcnHmSytZ1PnatWX0N0+tFhpxRuWI6gFlPE6rE6UgA87nl4402gM9RSIqSEjSyjgLD2Bf8cZs9RoVKZqTtMZDQRHcKbqJIJSbAknyw+UKpKquX4MmEWu8yEupUSShwCxSQPAjA6gq6Wg1cOHR3J6yetQEDbUQkW89sB0N6XGRb/wAz8cXay83ER2moPwmWQAEuPLKfS/P3DC63mrLr01tEepQ0qSnTqcK0p5cyAON+eIpjciwI7keTL7bN+r7vG/D3HDRkJrQ3PHi6n7sAQw4kNn6pSALghRNxvv8ADDDka/VTv84n7jgoTcm4kea0KVVWSk2+oA3+0cZbX6iqbVXC6opTHVojpsCEp1aFLtf2ioHfkAPHGr5qa1zGlbABtPH3nGZP0xh6W484lRKja4WQPa1cPfiuB0TIxaK4JQVALZS4O0M1KUSpaUpUlROoqFxcE2IseeI34tKWluS4+5DfUSlS2QUAnSFX47bEeuDq6XCjKCllKWyvrAFXtqA44gVSookAtuFaPZ0ElQvYD8B8MbFyqfmR4kQT2Sn9hcU26+pTzaSuQ8CpegqGw5+F/fhlh1GnR4rEFRXZLYaDTiCCU3Ftj9sfPwOKCYEL8nToC9A+qusGwUkj1uMd/R0J9Acut8mykOl4KJIKSLHy0j54R+DimuEWIYXU6eUPx5AcSDdl1QZUoaii5uR4JN74V19bFLsylViZDcUhKpKGWnA2pRv3wALWOn0O2CS4UVS+tcSS91qZBXdN7gWHnYAe7jiNUKNqS2HnWkp02VrTYlIOnjx4nlxAPhg4wmMaucSTKCqWlx92TXKg7Un2WusKX1qKUA3sSTy2Ow+WJF63k6F1BlDYSlQaSyA2EKBKdrcLJPHw3wRcgtuOL/KFhTgSlaEKA1aTfwvz+eIhRY2tJX1hKQUjvblNiLH9rA/KvdiZ3EyfKk5+LJZgOE9lkEoZulSercsTYBQvpIvtwBtbjjT8lDS1NuBfrU/ccZO7TXBIjvsqUt5Epp0qNgTZQvwtyv8AHGvZTTpbmebifuOIZWUtyXzKLfGjI81uobfSFKsVNgJAPHcj0G/HCQwwH1fWPupJB4LCh7wbcdxfwPxOi16iqqi0kBFkpABNrpIN/X3HY4CxcpTGSlS+zqWABqSNI9BbnxPjiRAo63HsECKqoKyyUqbW5pVcKUpJJHw92Pvo1xGwaUVK/O1J2+X97Ybf6HqGmzbd0kEHrDfbhv6nbHaspurupSW9RvcpVa9xY328MAF/ojUnzE5VIUUghC9QBsg6D7t7Y8VTnVNmzFlIFkju7+J8t8OLmUnFICClGkFW3WHnxv445eynIcWFgN6ha117bX34efyHhghngpPmJzVMcJSlTOlKhu5ZBsCCLW4/88cvwXFlThh6SRco7tvf8cNqcmyA2lF06U3sC5fiLeGO1ZRkKbKApKe/ruHDe9reGG5PcFL8xITFdSjUWiHBdWs6Rp5H4/jjtllS0lTj6kG24IBI4eHHDcMmTEhehaCV6faXcCwtttjlzKFTIJQYoVY2stY4+ZJt8MN7u/8Aqdr5is031atZe1jl3bWxoOT1amZRO/fT92AX9DqoNJCYCzz6zUq/v33wzZapkilxnUSuruSkJ0G+wGEK7uAkV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Picture 5" descr="download (1)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6776"/>
            <a:ext cx="2736304" cy="60548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35896" y="3212976"/>
            <a:ext cx="404117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err="1" smtClean="0"/>
              <a:t>Titel</a:t>
            </a:r>
            <a:r>
              <a:rPr lang="en-GB" sz="3600" b="1" dirty="0" smtClean="0"/>
              <a:t>: </a:t>
            </a:r>
            <a:r>
              <a:rPr lang="en-GB" sz="3600" dirty="0" smtClean="0"/>
              <a:t>Metropolis</a:t>
            </a:r>
          </a:p>
          <a:p>
            <a:r>
              <a:rPr lang="en-GB" sz="3600" b="1" dirty="0" err="1" smtClean="0"/>
              <a:t>Regisseur</a:t>
            </a:r>
            <a:r>
              <a:rPr lang="en-GB" sz="3600" b="1" dirty="0" smtClean="0"/>
              <a:t>: </a:t>
            </a:r>
            <a:r>
              <a:rPr lang="en-GB" sz="3600" dirty="0" smtClean="0"/>
              <a:t>Fritz Lang</a:t>
            </a:r>
          </a:p>
          <a:p>
            <a:r>
              <a:rPr lang="en-GB" sz="3600" b="1" dirty="0" err="1" smtClean="0"/>
              <a:t>Jahr</a:t>
            </a:r>
            <a:r>
              <a:rPr lang="en-GB" sz="3600" b="1" dirty="0" smtClean="0"/>
              <a:t>: </a:t>
            </a:r>
            <a:r>
              <a:rPr lang="en-GB" sz="3600" dirty="0" smtClean="0"/>
              <a:t>1927</a:t>
            </a:r>
          </a:p>
          <a:p>
            <a:endParaRPr lang="en-GB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635896" y="548680"/>
            <a:ext cx="5040560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International </a:t>
            </a:r>
            <a:r>
              <a:rPr lang="en-GB" sz="3600" dirty="0" err="1" smtClean="0"/>
              <a:t>bekannte</a:t>
            </a:r>
            <a:r>
              <a:rPr lang="en-GB" sz="3600" dirty="0" smtClean="0"/>
              <a:t> </a:t>
            </a:r>
            <a:r>
              <a:rPr lang="en-GB" sz="3600" dirty="0" err="1" smtClean="0"/>
              <a:t>Regisseure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s boot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196752"/>
            <a:ext cx="3744442" cy="52699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528" y="3284984"/>
            <a:ext cx="38884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/>
              <a:t>Titel</a:t>
            </a:r>
            <a:r>
              <a:rPr lang="en-GB" sz="3600" b="1" dirty="0" smtClean="0"/>
              <a:t>: </a:t>
            </a:r>
            <a:r>
              <a:rPr lang="en-GB" sz="3600" dirty="0" smtClean="0"/>
              <a:t>Das Boot</a:t>
            </a:r>
          </a:p>
          <a:p>
            <a:r>
              <a:rPr lang="en-GB" sz="3600" b="1" dirty="0" err="1" smtClean="0"/>
              <a:t>Regisseur</a:t>
            </a:r>
            <a:r>
              <a:rPr lang="en-GB" sz="3600" b="1" dirty="0" smtClean="0"/>
              <a:t>: </a:t>
            </a:r>
            <a:r>
              <a:rPr lang="en-GB" sz="3600" dirty="0" smtClean="0"/>
              <a:t>Wolfgang Petersen</a:t>
            </a:r>
          </a:p>
          <a:p>
            <a:r>
              <a:rPr lang="en-GB" sz="3600" b="1" dirty="0" err="1" smtClean="0"/>
              <a:t>Jahr</a:t>
            </a:r>
            <a:r>
              <a:rPr lang="en-GB" sz="3600" b="1" dirty="0" smtClean="0"/>
              <a:t>: </a:t>
            </a:r>
            <a:r>
              <a:rPr lang="en-GB" sz="3600" dirty="0" smtClean="0"/>
              <a:t>1981</a:t>
            </a:r>
          </a:p>
          <a:p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476672"/>
            <a:ext cx="4680520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International </a:t>
            </a:r>
            <a:r>
              <a:rPr lang="en-GB" sz="3600" dirty="0" err="1" smtClean="0"/>
              <a:t>bekannte</a:t>
            </a:r>
            <a:r>
              <a:rPr lang="en-GB" sz="3600" dirty="0" smtClean="0"/>
              <a:t> </a:t>
            </a:r>
            <a:r>
              <a:rPr lang="en-GB" sz="3600" dirty="0" err="1" smtClean="0"/>
              <a:t>Regisseure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4293096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Name: </a:t>
            </a:r>
            <a:r>
              <a:rPr lang="en-GB" sz="3600" dirty="0" smtClean="0"/>
              <a:t>Daniel </a:t>
            </a:r>
            <a:r>
              <a:rPr lang="en-GB" sz="3600" dirty="0" err="1" smtClean="0"/>
              <a:t>Br</a:t>
            </a:r>
            <a:r>
              <a:rPr lang="en-GB" sz="3600" dirty="0" err="1" smtClean="0">
                <a:latin typeface="Calibri"/>
              </a:rPr>
              <a:t>ühl</a:t>
            </a:r>
            <a:endParaRPr lang="en-GB" sz="3600" dirty="0" smtClean="0"/>
          </a:p>
          <a:p>
            <a:r>
              <a:rPr lang="en-GB" sz="3600" b="1" dirty="0" err="1" smtClean="0"/>
              <a:t>Filme</a:t>
            </a:r>
            <a:r>
              <a:rPr lang="en-GB" sz="3600" b="1" dirty="0" smtClean="0"/>
              <a:t>: </a:t>
            </a:r>
            <a:r>
              <a:rPr lang="en-GB" sz="3600" dirty="0" smtClean="0"/>
              <a:t>Goodbye Lenin, The Bourne Ultimatum, The </a:t>
            </a:r>
            <a:r>
              <a:rPr lang="en-GB" sz="3600" dirty="0" err="1" smtClean="0"/>
              <a:t>Edukators</a:t>
            </a:r>
            <a:r>
              <a:rPr lang="en-GB" sz="3600" dirty="0" smtClean="0"/>
              <a:t>, </a:t>
            </a:r>
            <a:r>
              <a:rPr lang="en-GB" sz="3600" dirty="0"/>
              <a:t> </a:t>
            </a:r>
            <a:r>
              <a:rPr lang="en-GB" sz="3600" dirty="0" err="1"/>
              <a:t>Inglourious</a:t>
            </a:r>
            <a:r>
              <a:rPr lang="en-GB" sz="3600" dirty="0"/>
              <a:t> </a:t>
            </a:r>
            <a:r>
              <a:rPr lang="en-GB" sz="3600" dirty="0" err="1"/>
              <a:t>Basterds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052736"/>
            <a:ext cx="3456384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International </a:t>
            </a:r>
            <a:r>
              <a:rPr lang="en-GB" sz="3600" dirty="0" err="1" smtClean="0"/>
              <a:t>bekannte</a:t>
            </a:r>
            <a:r>
              <a:rPr lang="en-GB" sz="3600" dirty="0" smtClean="0"/>
              <a:t> </a:t>
            </a:r>
            <a:r>
              <a:rPr lang="en-GB" sz="3600" dirty="0" err="1" smtClean="0"/>
              <a:t>deutschsprachige</a:t>
            </a:r>
            <a:r>
              <a:rPr lang="en-GB" sz="3600" dirty="0" smtClean="0"/>
              <a:t> </a:t>
            </a:r>
            <a:r>
              <a:rPr lang="en-GB" sz="3600" dirty="0" err="1" smtClean="0"/>
              <a:t>Schauspieler</a:t>
            </a:r>
            <a:endParaRPr lang="en-GB" sz="3600" dirty="0"/>
          </a:p>
        </p:txBody>
      </p:sp>
      <p:pic>
        <p:nvPicPr>
          <p:cNvPr id="7" name="Picture 6" descr="Daniel_Bruehl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764704"/>
            <a:ext cx="4369668" cy="2913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4293096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/>
              <a:t>Titel</a:t>
            </a:r>
            <a:r>
              <a:rPr lang="en-GB" sz="3600" b="1" dirty="0" smtClean="0"/>
              <a:t>: </a:t>
            </a:r>
            <a:r>
              <a:rPr lang="en-GB" sz="3600" dirty="0" smtClean="0"/>
              <a:t>Lola </a:t>
            </a:r>
            <a:r>
              <a:rPr lang="en-GB" sz="3600" dirty="0" err="1" smtClean="0"/>
              <a:t>Rennt</a:t>
            </a:r>
            <a:endParaRPr lang="en-GB" sz="3600" dirty="0" smtClean="0"/>
          </a:p>
          <a:p>
            <a:r>
              <a:rPr lang="en-GB" sz="3600" b="1" dirty="0" err="1" smtClean="0"/>
              <a:t>Regisseur</a:t>
            </a:r>
            <a:r>
              <a:rPr lang="en-GB" sz="3600" b="1" dirty="0" smtClean="0"/>
              <a:t>: </a:t>
            </a:r>
            <a:r>
              <a:rPr lang="en-GB" sz="3600" dirty="0" smtClean="0"/>
              <a:t>Tom </a:t>
            </a:r>
            <a:r>
              <a:rPr lang="en-GB" sz="3600" dirty="0" err="1"/>
              <a:t>Tykwer</a:t>
            </a:r>
            <a:r>
              <a:rPr lang="en-GB" sz="3600" dirty="0"/>
              <a:t> </a:t>
            </a:r>
            <a:endParaRPr lang="en-GB" sz="3600" dirty="0" smtClean="0"/>
          </a:p>
          <a:p>
            <a:r>
              <a:rPr lang="en-GB" sz="3600" b="1" dirty="0" err="1" smtClean="0"/>
              <a:t>Jahr</a:t>
            </a:r>
            <a:r>
              <a:rPr lang="en-GB" sz="3600" b="1" dirty="0" smtClean="0"/>
              <a:t>: </a:t>
            </a:r>
            <a:r>
              <a:rPr lang="en-GB" sz="3600" dirty="0" smtClean="0"/>
              <a:t>1998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980728"/>
            <a:ext cx="3456384" cy="175432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International </a:t>
            </a:r>
            <a:r>
              <a:rPr lang="en-GB" sz="3600" dirty="0" err="1" smtClean="0"/>
              <a:t>bekannte</a:t>
            </a:r>
            <a:r>
              <a:rPr lang="en-GB" sz="3600" dirty="0" smtClean="0"/>
              <a:t> deutsche </a:t>
            </a:r>
            <a:r>
              <a:rPr lang="en-GB" sz="3600" dirty="0" err="1" smtClean="0"/>
              <a:t>Filme</a:t>
            </a:r>
            <a:endParaRPr lang="en-GB" sz="3600" dirty="0"/>
          </a:p>
        </p:txBody>
      </p:sp>
      <p:pic>
        <p:nvPicPr>
          <p:cNvPr id="8" name="Picture 7" descr="download (3)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332656"/>
            <a:ext cx="5041351" cy="3312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27984" y="328588"/>
            <a:ext cx="40324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/>
              <a:t>Titel</a:t>
            </a:r>
            <a:r>
              <a:rPr lang="en-GB" sz="3600" b="1" dirty="0" smtClean="0"/>
              <a:t>: </a:t>
            </a:r>
            <a:r>
              <a:rPr lang="en-GB" sz="3600" dirty="0" smtClean="0"/>
              <a:t>Goodbye Lenin</a:t>
            </a:r>
          </a:p>
          <a:p>
            <a:r>
              <a:rPr lang="en-GB" sz="3600" b="1" dirty="0" err="1" smtClean="0"/>
              <a:t>Regisseur</a:t>
            </a:r>
            <a:r>
              <a:rPr lang="en-GB" sz="3600" b="1" dirty="0" smtClean="0"/>
              <a:t>:</a:t>
            </a:r>
            <a:r>
              <a:rPr lang="en-GB" sz="3600" dirty="0"/>
              <a:t> Wolfgang Becker</a:t>
            </a:r>
            <a:endParaRPr lang="en-GB" sz="3600" dirty="0" smtClean="0"/>
          </a:p>
          <a:p>
            <a:r>
              <a:rPr lang="en-GB" sz="3600" b="1" dirty="0" err="1" smtClean="0"/>
              <a:t>Jahr</a:t>
            </a:r>
            <a:r>
              <a:rPr lang="en-GB" sz="3600" b="1" dirty="0" smtClean="0"/>
              <a:t>: </a:t>
            </a:r>
            <a:r>
              <a:rPr lang="en-GB" sz="3600" dirty="0" smtClean="0"/>
              <a:t>2003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404664"/>
            <a:ext cx="3456384" cy="175432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International </a:t>
            </a:r>
            <a:r>
              <a:rPr lang="en-GB" sz="3600" dirty="0" err="1" smtClean="0"/>
              <a:t>bekannte</a:t>
            </a:r>
            <a:r>
              <a:rPr lang="en-GB" sz="3600" dirty="0" smtClean="0"/>
              <a:t> deutsche </a:t>
            </a:r>
            <a:r>
              <a:rPr lang="en-GB" sz="3600" dirty="0" err="1" smtClean="0"/>
              <a:t>Filme</a:t>
            </a:r>
            <a:endParaRPr lang="en-GB" sz="3600" dirty="0"/>
          </a:p>
        </p:txBody>
      </p:sp>
      <p:sp>
        <p:nvSpPr>
          <p:cNvPr id="6146" name="AutoShape 2" descr="data:image/jpeg;base64,/9j/4AAQSkZJRgABAQAAAQABAAD/2wCEAAkGBhQSERUUExQVFRUWGBYWFxcYGBgYGBcXGBcYGBgYGxgXHCYfHBkjGh4YHy8gJScpLCwsFx4xNTAqNSYrLCkBCQoKDgwOGg8PGjQkHyQsLCwsLCwsLCwsLCwsLCwsLCwsLCwsLCwsLCwqLCwsLCwsLCwsLCwsLCwpLCwpLCwsLP/AABEIAMIBAwMBIgACEQEDEQH/xAAcAAACAgMBAQAAAAAAAAAAAAADBAACAQYHBQj/xABIEAABAgQDBAcFAwoFBAIDAAABAhEAAyExBBJBBVFhcQYTIoGRofAHMrHB0RRC4RUjJDNSYnOSsvE0U3KC0lSis8IWwyVjk//EABsBAAIDAQEBAAAAAAAAAAAAAAECAAMEBQYH/8QANBEAAgIBAgQCCQIGAwAAAAAAAAECEQMhMQQSQVEFMhMiYXGBkaGx0cHwFDRCQ3LxFSMk/9oADAMBAAIRAxEAPwDpkpRr8fXqkMLUQQAmm/dC89eVR0B04RFYoUYmKE6HasmJo4b16+MEws4sdSKd3r4whjdoIQO3MShJtmUEvyep7oBJ6W4VwBPlijH32O+uVrxOZXuWxw5JRuMW/gz2EzCUnhUd0cX2kT10wEuc667+0ax2ROLCpeZCkqABV2SCCRVgR4RxOZNJJJuanmaxTn6He8Ci+bI37P1PX2HsZWIV1aGzk0JICQke8TrqKeGsdF2Z0Bw8tI6xPWrapUSE9yUkU5uY1Hoz0rlYdI/RHVRJmJNVGv7Qob2jfMH0kRNw5ny0rUA7pZlOLj50e4hsKhWu4vieXiuaopxjdbrV/B6HkbX6DIXLmKDdZlOQITlSnKOykJB1NybvHMVqrZo6KnppiFLAXLTITlK6pVMUUgsTlzJoC760O4x5PT7ZYSiTOypSVFSV5QUgk9sKANge0WNawmRResTTwGbLimsWd3zba7afIv7OdoLzzJTugpztuUFJS45g15DdHQs7FstN8c89nKm64t/lh/53D+rRvQxI30/twizG/VOR4qv/AFSpdvsZxCmHI+vXCDScT2Cbmx7oTK8xYVGgh4nK5YBJDNydtIeO9nNexVc8lD6j50gMiZfmK84buAAxAuN+kIqmZVEaPbh/aJLTUkRvrWUBlpvhfFhjTQ+tYt9pDivlA1LJUwqPTkwG7IkMS1KCH33PwjCphEu3Lg30+UFUop3B9PL1yigOZikghOnj5tFnsFFMOb7qPDhJzBmy+rQkVMovStYKJwcMS3f/AHhE6GaLY1Py84tJCshN9O7T5wGYoqLJff8AjDa3FSQH0a4HzaItXZHtQOcpWTn6Pl84BhjTg4+X4Q1L7TKBtvHjCIdKqvx9axJb2Bdh4A5rjLu9aQDGJ8H+UVE4Pq3rjEylSqAgaet8Bu9gpUGlSzkp3/KIpKghtVUH4efjBZrg3Lnw9CKSwFftJOnG/wDaHroLYpIBD/D16rDRqoEKpu3tC0ySrM7PV4hnBwWhE60YzVji5iX08PxiQJJWahNO6JBsFFZiwpsocgsR3X/tujUOkfSQImGTJKesrnWfcl7+ahuruqaR6nTHa32XDkhhMWcqGalKq7h5kRzbCoVPyykocglSlJDrIOV3e7NTiYryzr1ep2vDeBWSPpsnlX7t+w2vY3RP7UgzJhV2y4mLrMKf3UvlS+85tzalrF+zGUR+bmrSf3mUD4AGPT2JtKV+rlz5isgYoWE/dDsCEAu3dSNgKw2Z6M78Ithjg46lGfjeJx5PVbS6Kvyjley9qzNm4hcqaCpDstIO8Blpfg3O1I1/ElJWrJ7mY5f9L08mjZfaNhT9oE0EKQtISCCCykiqS1jYx4mB2QZkibMTUyihxvSrM57mfk8ZJJ3y9j0vDSxvGuIejkkn2vb76HU9jdH8OlKFy0ljlmJDuEqygZkvY7+MX6HygJUwpYpVPnFLNbNlFrWdtxEeV0F2sDgjmzHqiQcoKixqKJqafCAYGTs1OYjrcj/eMwJBDAKAuCDYkOHMalJaNHm8mKbeTHNydNa1ff2+03NeDQVBRSCQGetrs1o1jp1LM8ycKgdtaitzZKUpVUlqC/hG04XFImpC5agpJsRURqXS7ZRxGKkykKUCpKjMUPuyXAYtvLsDctD5fLoZ+BdZ05OqT36Un+6GuiWxUyJPYImFa1HNoUh0oPgHf94x6WLVKlDNNWlCaVUQEh95PGkNScKmWlIACQKADQANpW0eT0o2McRJMtC0pKikglyGF6CsBRpUZ82V5cjm3uPr2xJQohUyW4JQAFJcqGVwz3GZFP3hviSdpSpyihExC1DM4BBbKwIYbnSDueOebb6PdXNV1k5lAz8Wlkq9zsFTh9ES25qRzj0Nl7TGFnS86nSDiEuc1UzBJxBIc0ITlpQdomlTDFJtq+kUhOYddKKhnolaXJlh1pIKrgQTD7bkTlJEtaCokjISkqcAmwJagJpoI5ynZ6FpnTkzipKJs5BAQonNPBlJSA/aINW0cNUh2dnSBhp4m5wsomThMATMyp6mU00hqgfnQxatMzXiUQ6KcIl6nuHq0MKUEXbQBvjCeFmpmBKw4Cg7KGVQ5jf5cSDDgTmdmo3fCpdgtlani1yfNuEYAy8DcNQcXEXSrvB8uBjClPegGh1pWnKGAVzBRBSAbuDp8/7wIYVL+93fjBmYBwC5o12vFOzmv3GkK13Cgi1BF2O4Dnu+cYBJ15k8bM8WHaoKUod8QFjv3jdprDAKHs30q/AXEQLzGjAEVB+kZUrU+A+sZLpYe8S9OF4hAKJKH1+UGXMCbdq3cK7hAxMRm+tfPfBR2r9mzaQF7Av2lUpO8gDXfEUhuIPiNaRnMxffcGnhviXcmraDTnBAVzlRBLpIdzw5xRkZrePpoKxADGpNeFKgwJWISDUV1ao84V+0KGgkb1eKokUE1WjNpX8IkPoKca6W7cOJxClAuhPYRyGvea94jZvZdJDTlt2nQl+FS3i3gI0FCylQULggh7OC8dL9mrfZlkNmMxT+Aam6MeHXJbPZeJxWHgvRw20X1Pfx86VKZakM6g6gl8rlsyiLAPU6PGcTOWuUVYdSSQ+WxSSKM4NK07oylM9LuUTNzApLcnIfvg+Dm5khWUpJclKgQQXY3490bd9DybfKk96+K+W5z/2gF0SjMlhE8ntqSeyoAED/AFNRibO0E9na2lzSL50B6Wyqp8fGAdN8QrF4lMqQlUzqgUnKCe0T2uQDAPwMPdHuj2LlSVoDSypbntNMYJbslimpq7m0Y3520einS4BY5NJvWm9ld++qFp21Bgdory0lzMhmDTtHMSBuqfExvWCn4dZCpcwEGwEwsf8AYS3lHMsT0QxEyaWJWokl1uD3mD4b2c4tV+rTzXUeAMGEpLZWDiOG4bJCLllqVJN9/gdKx+1kSsqR25iqS5aT2lfRI1UaAAxXDrShWRagqcoBZA10cD9gHsjdR6mqfR3osnCpLMZigypiu0eQFGTwc8SY9eRgwklXvLUwKy2YgWFLJG4U741LmerOBk9FG4wd+3v+F9X9k14pWamhb08CMkvUjnHpTMICXFCbwtOxSEHKSBUBhU1tT15Qjj3Ko66RR4W1dhoxE0KmFbhJlHKQHQouoWevyEXxHQySsJBVNdIZ+y5HVSpJL5dUSx/MrlHtLwxKQRTc9D8S34RZCyEnfq/CIrW4GeBI6HyUypsoKmjrlJWopZwQ+uVqi/cRWsL/APxhHWEpmTkkzJkyiw+eanKpTs4LbuIqCY2WYtWR9R84DIq/O/P15wG+iCl1FcBszqkIlpU4QAATenIDwApbSHE4pWavKD5a5ctGvC+IFm0N+XryhXpsHcZxPas4UKs14tKU28vo3qv0gcqYoJzanXl68oz1pyFxa3MevKHT6i+wDiJ6szCmkUVJrcVvGJKnd/H16pDZJBAAp8PQhKvUbYVM5YNagecNTy4ZlOK/jA8YndwiYdJyEg8O7+8FPWiPuHlnLYEv3DX5QnMWoqIchjp8S0HmLIl/Dhv8oXwxodziDJ9ALuZOHqKluUVzqSalx5Q5XMGbL6/CAYwPaz/KFarYKdhpqc9GqNX8PGLS6MQL0c6Wp4wOTJOSl9Rw09cYyygg8aDnpDruL7BfEAqUQ7t4Rb7OKM/1gcgGvw9eHfDanJBBpu3wiV6jN0Kqw5ehp3xiHlTk7/L8IkSl3JbOBLvDmydsTMOvPKUxsdQRuI1ELqEdDHQvCzMNLWlJQpYlscxPaWybE6Ev3RmhFy2Pd8XxOLDFRyq1LTa/mP8ARvpsnEnIZSxMauUZkc3+7304xsi0uN3K8L7L2XLw8sIlJCQGfeo71HUw4I6ME69Y8NxE8UsjeJUhfBYFEpOWWhKBuAud5NyeJg5SDcRYCKrnJSwUpIJs5Afk94aihybdsCcGXdKiOB7Q8zTxhhCVakH/AGkf+xi8YRiEk5QpJVucP4XgUgube4QCMxVS2DkgAXJsO+MSpwUHSoKG8EEeIgiFjCn2dBmZ2aZlAf8AZTXQ0ep+dLtTZWZJSXYggs4LGlCKjnHnDZ00ZAmalkEllJKit/vLOYHMOGvcyy9xdjrXWhrE41EpBWshKbOSz7u87rwFe0UJyCxmAlCSCCQAVEsagNoRF/yeaKzkrd8xSCBwSmyRyrvJjzsV0ePXy8SFrWpDpUlbMUKBByhIABDu2rQkuboWQjiejff59Pr1+iPVAJZmIGm+4hBS8qiGo9uHDuh4uOZsR898YzZmKA9wQfj63wslZUnQuMZo9OUCM4qLAOPV4KnBh/lp4wdJCSSoBNgAPO14Wm9xrS2LFRToAN3w5aRVypsrECrePyjJJJ0JFzu4BowlJTRmOjWPOLBBJS2UdA/c3KDCcAQyqQwsAkEDNeh8qm0BGDDs/d+MV01sNae4NTqUAHa/4wyp03IdrAacfOLKUEtbcOHrfGGJ7qEmr776QyVAbKoOZiCCE6EePe0JOUqq4rWHvdvzcbtaDhGQczFLMQXewruiNWROhUTg9yzcf7xCgqIYMNPW+CowyXv9IOuZlqAVW7r0pC1e4b7GJqSNS5fkOfKKS+3YkEW84slD7wB4nWsRSO8Gx1EWCic6WrMSxNXpEM4OKQ6oksaJNXPD5wLq0Zq+u6K3HsMmRIWQ4AbSJDQlpOh8/lEhuQHMfPxNY6Hsrr5q5MlEwCXKly8QCpBBJqlKFB7O5890c7VeOl+zmXMWibOmKKiooQkqLlpYPlUDujLhVyo9p4s+TDz6abX3en2s2+SpwMwY0cO7HnqOMZk25OPAtEmA3FxpvGo9atGUevKOieIZYmOB4XAzdorxU5czty5S55cZszGiBXshqDcwpHe1COJdBNuHBnFzgjrMkuWMr5femgO7G3KIwIcwO28RL2LPSVLBE5EpJLgplrS6kgmrUIpbNHi4zYvUYPC4xE1XWTlzKANkyKIBCgXeg8fHZ+k/TH7fsuarq+ryT5KACrO5KVKP3Q2seTtwn8i4Dd1s/d+0tuO/00AI1042pNxU3AylrITMk4ZZAtnnFlLI10po0E2NhTs/baMNKmKKCpCF5gBnStAUxCaFiQx3iPO26r9J2a//AE2B/qMeztua/SSUwqJuHSa3ORLnwPlxiENbwWyJmMxeKSmZkyDETnLkEIX7tDR3vW0dB9kW35uIkTUTVFfVFGVSi6sqwrskmpYppzbdGp9Al/peOrT7Piif50x7vsQT+bxJf70oNySuve58IgBD20zSMRIYkfmVG9PfVHlYPATcDtSTh+tK0zDJSoBwlcqcwUhSCT90kdwMP+2o/pUn+D/9i487ZBm/liR9vMzrc8pmyu5Ceq92mSztx4xAgPypM2bOxuGdTKSuUmtv8tdf/wBaj/MIviMEZOyJU11JXPxBU4LHq0IWlNtHzHvj1PbNgkpxUmYPemSjmtdCmB4liB/tENe0yUJeCw0pNEoWEpHBMogd8K3TCtT1vZz0amSzLxMzEGYmZJDSzmJTmKVC5IozW1jelpeyddd3fWOfez9OOIlCcEjDdSOrIyOfdyPlOaz3bjWN6RPUFtd9fhFblrqNXYYE1iXsbNEVMfkNdd1IpO/ddLVIZvRgiFMdVHThff4w1gKhJSzuol6D1WKMnN73cbwFc9RVQtVor1FWf18POK2+w9D16CnMXrWIlfeD5cIR65SSzuNIZxBdnBBFaNbfvpDKQtBFK1NG030iuViA2ahJ4V0egi0uhYC++g4n4QkVqUo1IGvCI3RErGEqRmv65wb3r0FG9b4TGHrctygeZSSKk7txEKpVuGr2Hypi9t7/ACiEvW7aD56xWYjN2Wtq9tzxJQKQCAKgBz5d31iwUglZWy3er8rEwJU9L1Ft1oDPBUo1cDXQCL/ZrMC3r19Irt9Bq7jgmK0ZucSPPVhi9Pn9IkHnJyHD1GsdE6C4+XLwweSt86gqalGYOKpzZDnAAIuG8454q8b/AOzbqQCROUmcSXllQCVJ+6QkjtG9QXHK+bD5j23iyT4Z3fwN6w2MRMDoUFDeCD4taCBV4HMkpfMQHH3iA/jeFMTtTq1KCwMuQrQp6KyglaH/AGhQjeCdxjoXW54dQ5n6p6BMcOwSp2zpuLkrkLUqfLmSEkAsXspLDtpIILDeI7ghbgEWLHmDHJcFt7ELxssGfNKTOQls6gMvWANlppvHOEyZFGjXwnBS4lTadcqsBsXoziF7OxsgylpmpmyZgQpJBVlBcAmhOXQHdvjxps/ET8Ph8EMMvNKXMUkhK8ys6i4KSGABcE8NGMd8aOVdNtrz042alM6alIyMlK1ADsJNgWvEyT5FZOC4SXF5HBOqVgennRmfI+xzkJMwSZMmUspBUErlF3IFcpe/DlFOjiJ20NroxfUmWhK0LWalIyJCQMxAdRIFOJ3Q4MBtc1/Sf/6Nw/ahjpttLEShhU9ZNQrqBnHWKfM7HMQal9YT0ultGteF804445Itu9tapWaZgMdPw0/EmXJUvrEz5JdK2SFrqqgqQ1o6J7IthzZEiauahSOtUjIlQZWVAV2iDUAlVH3Puhfo70lmzcDi0qmrM2WhUxKyo5glmorRiB/NBfZptObOxE4zJi1nIk9pRP39xtfSCsqbS7leTwzJjhklJ+T63X5Nf9s0knFyWBP5lqB69YvdC+x1TtobVkzxIMtEsyXocqESmuogBy1BxG6PQ2V0hnnaCEmfNKDPy5c6iCkrIAZ2Zo9D2h7dnysUES50xCeqSWSogOStzTWF9Mqss/4nJ6WOLmVtWI+2aQpU3DFKVFpcywJ+8ndF/apXCyL/AK0/+Mu/rUw/g+k82ZsmeetX10pSAV5iFFK5iWOa/wC0nkInQDHzZgnZ1rXVF1FVwp7wHlVorl4dPHjyTk/K6+2v1PC2P7VFyZMqUMMFdWhKH6wh8oAf3KWjp04sQRT1/eOaba6U4lGKmhE6YEpmKAS9AAqgY6R0qVMzFLilC3AgfKFc1LRCcRwU+GjGUn5l+/uNCYQl296p+HrnEmT+wDYi3w+fwghWQGIAGlaj18oqXLUBSNx33i0wiuHLu+pDn16rDQUczNTf64wjLWxawhhM6rZhbh8bQkXoM0VxSGoLA+EElBWQm/00hcqJLC3qphxeYXID6b90SO9ke1A8RNOQb9/DX1xgWGtWz+vXOGHKi4KVMGbdvhNJYkG0SW9gWw6knNplhbEp8HMWTPDmpaKIQoqFCB4eHGI3eiCtBiXJOSnf8vjGCFBHE0H4eflBZrg3Lnw9Xikrt1BIIs/f/aGroLYphwa/D14d8NkEqBBpu3wrMlqCnYmr0iGcHFIROtBmrHFTQ/4fhEgaUzCHADRIbUFI4ORHRvZnhUmRNKkpLrAqAaBPGOcmOmezBJ+zzDp1lKfup1jNg857Txl1wrruvubanDpFg3IkDwEef0i2T9ow6pQJBJQxu3bDmu4PHqwGfisikA/fUUjnlUof0mOg0mqZ4rHOcZqUd1r8tQkpASEjQMPCkcX2X/jpbEfr0sS7frBwfyjtYNR3RxTZf+Ol/wAdP/kEZ8+8Tu+DeXN7l+p2uOPdNVj8oTv9SfJCY7HHGumKM20Jw3rA/wC1IicT5UL4Cv8Avl/j+qOp4DpHhp6wiVNC1EFTAKsL3EaL7Vx+fk/wz/WY2bo70FThJ3WiapdFJYpAu1XB4RrftX/Xyf4Z/rMTI5PH6w3h8cMeOisDbjT39z9iNOwG0DKK2suXMlqG8LSR5Fj3Rt/soP6RN/h/+6Y1Ta+zeq6o3TNlS5gPEhlD+YGNp9lKv0mZ/CP9aIz49JpHe8Q5ZcJOceq+zPG2IP8A8lLf/qBy/WR6XtQ/xif4SP6lx52wZ+baUtRHvYgFm1Ut7czHo+1D/GJ/go/qXE/ofvEf87j/AMGa3g9omWiaj7s1ASeaVpWD3MR/uMbp7K3eexb9X/76Rp+2dmdRNyXBTLWk7wtAV8SR3RuHsrUXnhnpLJ/7xEx+dJg8S5ZcHOcetP6o1TbdcXO1/OzO/tmO2ME6h7DiwpbjHHtsJCtorCU5XnszvUrAd+J7XfHYVy81WF68ue+LcW7OP4xK4Yfd+DCu0bPoTbupGJfZpbeNCNTWtoulTUOtXH4RVReulRX1WLzz5VaATQZnF7MecCTgq3HL8YMAEgOGdxTx0vGEShmd38qQrSYbCKWE+83Bu/SKlzuJFydN4EWUMzgN361iJV3g7tOBhgA0py7gdGsecQ9olgCCLnS/fF1KfgBv15d0VDBqO7ml23tAIDlYZL3c7tILMm5OJLVZqVissJzX7tfD5QVncW3Ub4xEuwW+5RCeJAHnxJiGWzVcHXUa3jOZjzuDRvG8YLmrWsB82ggMqJJBcJNQeUCCEZreuUXEvKRkbVyfg8C+0Je3haFftCvYOBCTorziQMTFGxDd/wBIkPoLqcBVeOo+z+SfsoKSkAqUSAFKUSKEkkgJt7oFmrHMCmsdZ6BrKsHLAYJTmG8kuSbMwc0uYx4POez8bbXDqu6/U2AL5+EBxOIZUsBiFLKSXsMizTeXADcTDTQuqeBNShveStf8qkA/1COgzxkd9u5eTMOUFQZWoFai7b305iOH4XHBGJTNIJCZoW1iwXmatjHb0YfKpw/uhJF/d90udamutN0eXiOh2EWpS1SElSi5LrFeQUwinJjc6rodXw7jcXDOamm1Lt8fyeAj2poJAEhdSB74/wCMan0yW20J5uyx5BMdMR0MwYth0aftad8HxXRbCzVlcyQhSlVUS7k8WMJLHOSps08Px/B8Pk5sUGlTT+arr7zVh7WEt/h1O/8AmBm55L90eV7RMT1pwswpKSuQFZSXZ1Oz98b2OhmD/wCml/8Ad9YNi+jGGmdXnlJIlpyoDqASncwLEc4LxzkqbFxcbweHLHJig1V316e80bpPgirZGDWB+rCc3AKSR8WHfC3ssT+mKNaSld/aRHS/yVL6nqMg6rLkyufd3O797vAdm9HMPIVmlSkoUxS4JdiQaua1AieifMpEXikP4bJhaerde5u9TkmwUn8oSswY/aEuNx6yo7jHre08fpif4SP6lx0CT0Zwsub1qZKQsnMDUsq5ID762pF9p9HMPPXnnSwpQGVyVClaUIGprCehfK0XvxbG+Ijl5XSjX71NG6ebOJwuEnCyZaEK4ZkJI04EX3QH2avnnVYZUP4qjoO09lJXJ6sh5YSElFSCkNl1cEEAgvvu9PO2bsWVKCjKSJeYBJUm7Cx7ThwS9RzeBOHr2ULxCMuEeBrW9Pdd6nk4noqg7QRN6xn/ADmRu0TLyhwW933Xo9+Y2eTPKTl0379z8I5ltnG4lGNJ69SlSVCWJuUAJChYgBhcuNWMdFlSlISkFZmLF1kAZi92FGeBF03RXx2KcYY3Od6afuuzW+o9PVqgtqR+EXSRXNXcLm++KJnHK5FVf28PrEVOZDsxFvh84vvqckFNxas1Lin1gRkl9HNfWsZkKd3uSK84a+8BlpvivzbjbAFYpQNat6vBsQpxqDyuN8L4ksW0g4WybVI503et8FPdAa6hJdDV1cGpzrb8YVXiVFVKaQadOOQGx0Pk/rfAMNW+p9euMGT6IiXUx1FWcevW+MqnKCqlx5GGkk5mbs7/AFxhSeS/Lw10hWq2CnY1OTnoxca0bh4xaW4ZqZmqamx+XwiilFKQG9bvjGJ5ORt/w18vnFl9RRZacyiSaA34cIL9mqKFvx5/OKYY04OPl+HhDSQczvTdCJWM2JHDvUWiQyupdieLCJC0GzhKlVjZuiHS/wCyBaVJKkK7QANcwDU0rTw7o1hcQRljJxdo+hZ8EM8HCa0O6bMxwnSkTRZaQptz6d1oLMTUEXYt4pJHe3kI1b2dbSC8N1ZPalqI/wBpqPnGxbU6zqyZOXrEkFIV7qq1SdwIeuhaOlGXNCzwGfD6LPLHtr/ocgoMeZs7anWOlaFSpo96Wq/+pKhRaeI72h+HTTM0ouDphojQMKjLmCKWMRowHiEGAQtEAjAEK7RM0oKZLBRpmNkuWJA1UA53U7oD0GiuZ0NJSCXHJ+RPzeMqpFMPICEJQmyQEjkA3jCm29pCRKUvdYbzoO80gN0rY0YucuWIPCg9atKFMlIGYXHWKOZhuZNwP2xuiipSgo3NfGLbOwipctIXVanWsj9tXaU3Ae7yAhnrMxB901B5cCYqatFs36zo87qpbKTkGVTlSaMoqLkkMxeDPUJam7hTXlDPYzW9crQVgCS+4B7mloXlA5mMzBstNHIfQD1ziqnLUdIux3/KMrOY2c2OjcIrKGWgDbxdxqX9WhysTlrYtYEwwJtQHFvXfBJkpJIpmcaUr8ICnAl7j5wlNbD2mUz5lAM49VhwrYMQw0chx/YPESgJcsxsBxAdvGKq7Rs+hNW5NDJUK3ZKlj2SkU8WeEZa6sbevCHkdmlt40I1POIuW5okEEXNG77xGrImBTPr71PWrRSSp1CjgaeuMEl4MPd+H1MHzBNAwUXpp64wKb3DaWxhayAxb6X19XiJ7XaBto1G1aMFOZyACDqdfCIRluLVB4D7vyhxRIApVUHj61i4nB7FvWkNBeYuDlcVB+mvOBolIza/Id0V12HvuDMlZq3wiQ6Ej9pXjEhuQHOcAXFXiLVFSYwH0k2z2fbS6vEZSWCw3MioHxjqKg4Y2IY9944Rg8YZa0rSWKSCI7VsXaCZ0lK0kFwH4HURs4eX9J5Lxzh3HIsq66fEBsTaClFUmd+tlux/zJblImDjRjx5x7IjUOkO0pmExSJ1VyVpUFIdILgVylVf2VMLsYale0DDff6yWdypZ0oapfWkWxmlo2c3JwmTIlkxxtNdNafVUbM0XAjXE9P8F/m/9kz/AIwVHTnBm04HkiZ/xh/SR7lH8HxC/ty+TPfjLR4P/wA4wX+en+Vf/GKL6fYMWmFVz2Zcw2v92B6SPci4PiH/AG38mbC0AQt5pD0QkAj95VfJIH88aljPaNT8xIWpywVM7KSdwAck8HEbdgUKCB1jFZDrIDDMRVhuFu6ApqT0GycNkwRvIqvbuHjX8cvr8UiWC6ZDTJgehW46tPcQVt+6IZ6SbfThZRUfeLhAFSVNSBdG9mGVJ7YBmLJmTD++pjlHABkwsnb5UNih6PG8r66R/V/D7tHppLl77m+ZjLMQxe5L69/q0UT2WHZAIvva8JAFRc21P0iN0Z0rGDiUu4H0gs1LsSH5OwDQuMNWxa/qsWkTspy6GsKn3C12Doms4NC/xMRa3qNNeJDCBzDbKQ1H3hzxgqCNanQAW8Ie+gpVKilsxZ3tpXWMJldr3ucAOLUVU5cWgYknM1H3+qxXzdhqHlIBOYVAN+TViBTBjTWkAl4w5mI/EwSYajKQ2rc4dNboFMspWaopoOf0jA7JYuaVbTuEXQq4qTv3d5hETlKN2e/KA3REhmWlOb3u7XygmR+0wat78+cJJk1uOcFk4s5mI8POmsBS7ha7DKVMGIdtRbyiqjr4AfXfA5pqCk0o4Y0fVoLLJTYVO80esPYpCClgO0avpT5QITUA7vPzheYpRUQ7MfDjFvs9RdvXD5Qjk+g1dx45jUfERI89SFPQkjSsSJzk5ThS1RVRjBMVVHPs+nGc8bV0H6S/Z5mRZ/NrpeiSfvRqeWD4U1ZgebfOGjJp2jPxOGObG4S2Z2Ppfs7r8IvL7yGmoI3pqfFObyjQ8LiUiUrrFDrDTKlmSlwTma4X2UkF6F9CAqNoLymX1yikUASSEuWAGtaiFMHg0qI7TkjjTmWqG1izJk5naOPwvCPDjcJytXa0A4ueFLo4S1AqrVJZxcOTX4xs+B2jLUuTmRLDZVEjLVpZBcMmhBYjem8a99jTUKetjR3cmtN3rSCYJGWaC7Mh83a3gfdIO+xFfGEi6ZuzQhkjXZMb20JBLy1JSadgpNOyCQVVF7U+8ecW2ftFMlJ/VzCp37VSCKpYfdbQ3LPaGJ0splI61IU02akdiprL4uH31eEJpTmbshINsrEV1aI3TK4VKHI7a/H1PX2LOE2fJZaEpSrOc6gGKUkscxqQcoDXqTHTTjUAUWjfRSfraOJycIDm7VBUEDU/2hrDLISwUou28JDM+tgCTFmPLydDFxnh8c8k1Kq6UbJsyb9uxy5ivdkt1abgkqISTXg/Nu/e0yjkIeov8fh8I0joIEiapI95SVE8SlSVDXcT5xu0xI+6CrQlyaRdi2s4viTrLyLZJV+/eSdJOQC50+PrkIBhg19DUevVIcQmtXSdK38fVIUVh1BVK6w8l1Ocn0GQDmd6bvXGFZy2U6ecY6+rsItXOAod3C8K3ewUqDqmEJqPeqe/18Ik+eyQbH66+XwgillmIbdUOL/CKLBP3XSzUO9os1oUWw1b6m/r1WGU1U2WlnhORM0ekMJnVIcNCRegzWoKfQhvGD5zldqqr6+MAzuoBnHnxJhtSyBUADStQd0SPUjBYqcQkaH5c+7ygeFqA+/164QeYCXNCGIHypzhOTM0JpEe4FsOoJKiCA3xhScSFAinGCJn37VPj5RWUoqWKOBpwgN2FKg6ioJFL1PM3EYmrOTnb5+TwRayKEjuel39cYwk5u0DbRvFosFFMMacHEN1zBmy+vwhJylVXvX1rBBOD6tFadDNBlByee/8IkKqxCnoSBEgcyJynByYjxFJipjCfTiwjOZjFHiNEAezsiWSoLuBpy1+HhDSCA7JBIqKMwJ8/g3OK9GtmLmVQCTwFPHQw7+S1rOVACilsxFKlzSrO3xEPTOXllHnabPLn43IEhYNmuGJuPkfGGJW0EJSkhSgQVuEqqkKMtQatLEPy5R5W0hMUokghJNHDP3n4PComKr598RM0LDzRTNt2lt6SpRS2ZImBSWFMrJso1emg1G6PDm7ZJUosADo3m5rHnWHOK5ToHMRux8XDQxqvubRh8TmQlRJzK7LBhoatZr7uENGUMmdQcOKN2XLe8PIcRWFej2ykrSnNQ5tKEihu+pMbR+Sc0rI513CoJIAF7N6MPGNnG4rOsc6j3PH6F7RbHoQNUrSNxIlqO7hHUAh72FhyjmGy8IJe0cMQghpmSZu/OIWkEG4FTfUx1AuCNH7wY0YdjjeKPmyRkusf1ZVUtqCx04isYBKmzOGd2/C0ZlqzVv5NGVKAIALMNfpe0XHKBhSc3u9+vjBlMK6mwNy0K/bQ9B3/hB8jsqh3mAn2C0YWMz0fQm2kSWctLDUcN73jIXlDGh4RmY5qKEilne9d1oIAa5IJol3Dgijb+EDl4KtSOW+DILHKSbCos/IfOMS5YBfNT1uhaTDbLhIToxNAO7hxiq0lWgOhJ+giypYPa3Xe9IyDTfyhgFUqy8GuBu0I74qqU5LAEFjms3frFpgzGhqR4NUu0YDAkFyBTNxbygMgOThQ9weFh84MVgUso23DdFZCUu4L8BeL5XY0oba/wB4iXYLZQjNUM1nNzSM5WIHg3mG5RlK2DGvl5G0RQKuTHluvBAQuSCGAIIL2vu3wFGHQ9/pF0BiwGZgXf5Pb8IomYjNr64wrrqEJNNS5rwU3lEiKnV3cGPyMZiEPnyaKxUiJEjms+nLYgEZaMRIhGbL0OWRMNTUK/pj2uk1JFKVX8D+HhEiRfHynn8/82vgaNM9eEYaJEipHeQbGIAmLAAAClMO8wIRiJBJHyo3TYP6tH8Q/EfjG64UVPKJEjRiPI8f5n8fua/jv8bJ/j4X4iN9AdKX4RIkW4uph4/y4/d+CqAyPW+PNNzzjESDPoYI9SJFe+HcCaGJEgQ3DPYxNUwpS9oZSm3+n6RIkWLcRgF+4ownhj2xziRIqluh1sx8+8IFifePKJEi17CIOD2H1a/fCuKNCNKRIkLPYMdwOG98c4YwiiQ5OsZiQsBpAcUfznh8IcXSXSlPrGIkPHqK+h5QWd5iwiRIzlo6lZYVNhGYkSLy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48" name="AutoShape 4" descr="data:image/jpeg;base64,/9j/4AAQSkZJRgABAQAAAQABAAD/2wCEAAkGBhQSERUUExQVFRUWGBYWFxcYGBgYGBcXGBcYGBgYGxgXHCYfHBkjGh4YHy8gJScpLCwsFx4xNTAqNSYrLCkBCQoKDgwOGg8PGjQkHyQsLCwsLCwsLCwsLCwsLCwsLCwsLCwsLCwsLCwqLCwsLCwsLCwsLCwsLCwpLCwpLCwsLP/AABEIAMIBAwMBIgACEQEDEQH/xAAcAAACAgMBAQAAAAAAAAAAAAADBAACAQYHBQj/xABIEAABAgQDBAcFAwoFBAIDAAABAhEAAyExBBJBBVFhcQYTIoGRofAHMrHB0RRC4RUjJDNSYnOSsvE0U3KC0lSis8IWwyVjk//EABsBAAIDAQEBAAAAAAAAAAAAAAECAAMEBQYH/8QANBEAAgIBAgQCCQIGAwAAAAAAAAECEQMhMQQSQVEFMhMiYXGBkaGx0cHwFDRCQ3LxFSMk/9oADAMBAAIRAxEAPwDpkpRr8fXqkMLUQQAmm/dC89eVR0B04RFYoUYmKE6HasmJo4b16+MEws4sdSKd3r4whjdoIQO3MShJtmUEvyep7oBJ6W4VwBPlijH32O+uVrxOZXuWxw5JRuMW/gz2EzCUnhUd0cX2kT10wEuc667+0ax2ROLCpeZCkqABV2SCCRVgR4RxOZNJJJuanmaxTn6He8Ci+bI37P1PX2HsZWIV1aGzk0JICQke8TrqKeGsdF2Z0Bw8tI6xPWrapUSE9yUkU5uY1Hoz0rlYdI/RHVRJmJNVGv7Qob2jfMH0kRNw5ny0rUA7pZlOLj50e4hsKhWu4vieXiuaopxjdbrV/B6HkbX6DIXLmKDdZlOQITlSnKOykJB1NybvHMVqrZo6KnppiFLAXLTITlK6pVMUUgsTlzJoC760O4x5PT7ZYSiTOypSVFSV5QUgk9sKANge0WNawmRResTTwGbLimsWd3zba7afIv7OdoLzzJTugpztuUFJS45g15DdHQs7FstN8c89nKm64t/lh/53D+rRvQxI30/twizG/VOR4qv/AFSpdvsZxCmHI+vXCDScT2Cbmx7oTK8xYVGgh4nK5YBJDNydtIeO9nNexVc8lD6j50gMiZfmK84buAAxAuN+kIqmZVEaPbh/aJLTUkRvrWUBlpvhfFhjTQ+tYt9pDivlA1LJUwqPTkwG7IkMS1KCH33PwjCphEu3Lg30+UFUop3B9PL1yigOZikghOnj5tFnsFFMOb7qPDhJzBmy+rQkVMovStYKJwcMS3f/AHhE6GaLY1Py84tJCshN9O7T5wGYoqLJff8AjDa3FSQH0a4HzaItXZHtQOcpWTn6Pl84BhjTg4+X4Q1L7TKBtvHjCIdKqvx9axJb2Bdh4A5rjLu9aQDGJ8H+UVE4Pq3rjEylSqAgaet8Bu9gpUGlSzkp3/KIpKghtVUH4efjBZrg3Lnw9CKSwFftJOnG/wDaHroLYpIBD/D16rDRqoEKpu3tC0ySrM7PV4hnBwWhE60YzVji5iX08PxiQJJWahNO6JBsFFZiwpsocgsR3X/tujUOkfSQImGTJKesrnWfcl7+ahuruqaR6nTHa32XDkhhMWcqGalKq7h5kRzbCoVPyykocglSlJDrIOV3e7NTiYryzr1ep2vDeBWSPpsnlX7t+w2vY3RP7UgzJhV2y4mLrMKf3UvlS+85tzalrF+zGUR+bmrSf3mUD4AGPT2JtKV+rlz5isgYoWE/dDsCEAu3dSNgKw2Z6M78Ithjg46lGfjeJx5PVbS6Kvyjley9qzNm4hcqaCpDstIO8Blpfg3O1I1/ElJWrJ7mY5f9L08mjZfaNhT9oE0EKQtISCCCykiqS1jYx4mB2QZkibMTUyihxvSrM57mfk8ZJJ3y9j0vDSxvGuIejkkn2vb76HU9jdH8OlKFy0ljlmJDuEqygZkvY7+MX6HygJUwpYpVPnFLNbNlFrWdtxEeV0F2sDgjmzHqiQcoKixqKJqafCAYGTs1OYjrcj/eMwJBDAKAuCDYkOHMalJaNHm8mKbeTHNydNa1ff2+03NeDQVBRSCQGetrs1o1jp1LM8ycKgdtaitzZKUpVUlqC/hG04XFImpC5agpJsRURqXS7ZRxGKkykKUCpKjMUPuyXAYtvLsDctD5fLoZ+BdZ05OqT36Un+6GuiWxUyJPYImFa1HNoUh0oPgHf94x6WLVKlDNNWlCaVUQEh95PGkNScKmWlIACQKADQANpW0eT0o2McRJMtC0pKikglyGF6CsBRpUZ82V5cjm3uPr2xJQohUyW4JQAFJcqGVwz3GZFP3hviSdpSpyihExC1DM4BBbKwIYbnSDueOebb6PdXNV1k5lAz8Wlkq9zsFTh9ES25qRzj0Nl7TGFnS86nSDiEuc1UzBJxBIc0ITlpQdomlTDFJtq+kUhOYddKKhnolaXJlh1pIKrgQTD7bkTlJEtaCokjISkqcAmwJagJpoI5ynZ6FpnTkzipKJs5BAQonNPBlJSA/aINW0cNUh2dnSBhp4m5wsomThMATMyp6mU00hqgfnQxatMzXiUQ6KcIl6nuHq0MKUEXbQBvjCeFmpmBKw4Cg7KGVQ5jf5cSDDgTmdmo3fCpdgtlani1yfNuEYAy8DcNQcXEXSrvB8uBjClPegGh1pWnKGAVzBRBSAbuDp8/7wIYVL+93fjBmYBwC5o12vFOzmv3GkK13Cgi1BF2O4Dnu+cYBJ15k8bM8WHaoKUod8QFjv3jdprDAKHs30q/AXEQLzGjAEVB+kZUrU+A+sZLpYe8S9OF4hAKJKH1+UGXMCbdq3cK7hAxMRm+tfPfBR2r9mzaQF7Av2lUpO8gDXfEUhuIPiNaRnMxffcGnhviXcmraDTnBAVzlRBLpIdzw5xRkZrePpoKxADGpNeFKgwJWISDUV1ao84V+0KGgkb1eKokUE1WjNpX8IkPoKca6W7cOJxClAuhPYRyGvea94jZvZdJDTlt2nQl+FS3i3gI0FCylQULggh7OC8dL9mrfZlkNmMxT+Aam6MeHXJbPZeJxWHgvRw20X1Pfx86VKZakM6g6gl8rlsyiLAPU6PGcTOWuUVYdSSQ+WxSSKM4NK07oylM9LuUTNzApLcnIfvg+Dm5khWUpJclKgQQXY3490bd9DybfKk96+K+W5z/2gF0SjMlhE8ntqSeyoAED/AFNRibO0E9na2lzSL50B6Wyqp8fGAdN8QrF4lMqQlUzqgUnKCe0T2uQDAPwMPdHuj2LlSVoDSypbntNMYJbslimpq7m0Y3520einS4BY5NJvWm9ld++qFp21Bgdory0lzMhmDTtHMSBuqfExvWCn4dZCpcwEGwEwsf8AYS3lHMsT0QxEyaWJWokl1uD3mD4b2c4tV+rTzXUeAMGEpLZWDiOG4bJCLllqVJN9/gdKx+1kSsqR25iqS5aT2lfRI1UaAAxXDrShWRagqcoBZA10cD9gHsjdR6mqfR3osnCpLMZigypiu0eQFGTwc8SY9eRgwklXvLUwKy2YgWFLJG4U741LmerOBk9FG4wd+3v+F9X9k14pWamhb08CMkvUjnHpTMICXFCbwtOxSEHKSBUBhU1tT15Qjj3Ko66RR4W1dhoxE0KmFbhJlHKQHQouoWevyEXxHQySsJBVNdIZ+y5HVSpJL5dUSx/MrlHtLwxKQRTc9D8S34RZCyEnfq/CIrW4GeBI6HyUypsoKmjrlJWopZwQ+uVqi/cRWsL/APxhHWEpmTkkzJkyiw+eanKpTs4LbuIqCY2WYtWR9R84DIq/O/P15wG+iCl1FcBszqkIlpU4QAATenIDwApbSHE4pWavKD5a5ctGvC+IFm0N+XryhXpsHcZxPas4UKs14tKU28vo3qv0gcqYoJzanXl68oz1pyFxa3MevKHT6i+wDiJ6szCmkUVJrcVvGJKnd/H16pDZJBAAp8PQhKvUbYVM5YNagecNTy4ZlOK/jA8YndwiYdJyEg8O7+8FPWiPuHlnLYEv3DX5QnMWoqIchjp8S0HmLIl/Dhv8oXwxodziDJ9ALuZOHqKluUVzqSalx5Q5XMGbL6/CAYwPaz/KFarYKdhpqc9GqNX8PGLS6MQL0c6Wp4wOTJOSl9Rw09cYyygg8aDnpDruL7BfEAqUQ7t4Rb7OKM/1gcgGvw9eHfDanJBBpu3wiV6jN0Kqw5ehp3xiHlTk7/L8IkSl3JbOBLvDmydsTMOvPKUxsdQRuI1ELqEdDHQvCzMNLWlJQpYlscxPaWybE6Ev3RmhFy2Pd8XxOLDFRyq1LTa/mP8ARvpsnEnIZSxMauUZkc3+7304xsi0uN3K8L7L2XLw8sIlJCQGfeo71HUw4I6ME69Y8NxE8UsjeJUhfBYFEpOWWhKBuAud5NyeJg5SDcRYCKrnJSwUpIJs5Afk94aihybdsCcGXdKiOB7Q8zTxhhCVakH/AGkf+xi8YRiEk5QpJVucP4XgUgube4QCMxVS2DkgAXJsO+MSpwUHSoKG8EEeIgiFjCn2dBmZ2aZlAf8AZTXQ0ep+dLtTZWZJSXYggs4LGlCKjnHnDZ00ZAmalkEllJKit/vLOYHMOGvcyy9xdjrXWhrE41EpBWshKbOSz7u87rwFe0UJyCxmAlCSCCQAVEsagNoRF/yeaKzkrd8xSCBwSmyRyrvJjzsV0ePXy8SFrWpDpUlbMUKBByhIABDu2rQkuboWQjiejff59Pr1+iPVAJZmIGm+4hBS8qiGo9uHDuh4uOZsR898YzZmKA9wQfj63wslZUnQuMZo9OUCM4qLAOPV4KnBh/lp4wdJCSSoBNgAPO14Wm9xrS2LFRToAN3w5aRVypsrECrePyjJJJ0JFzu4BowlJTRmOjWPOLBBJS2UdA/c3KDCcAQyqQwsAkEDNeh8qm0BGDDs/d+MV01sNae4NTqUAHa/4wyp03IdrAacfOLKUEtbcOHrfGGJ7qEmr776QyVAbKoOZiCCE6EePe0JOUqq4rWHvdvzcbtaDhGQczFLMQXewruiNWROhUTg9yzcf7xCgqIYMNPW+CowyXv9IOuZlqAVW7r0pC1e4b7GJqSNS5fkOfKKS+3YkEW84slD7wB4nWsRSO8Gx1EWCic6WrMSxNXpEM4OKQ6oksaJNXPD5wLq0Zq+u6K3HsMmRIWQ4AbSJDQlpOh8/lEhuQHMfPxNY6Hsrr5q5MlEwCXKly8QCpBBJqlKFB7O5890c7VeOl+zmXMWibOmKKiooQkqLlpYPlUDujLhVyo9p4s+TDz6abX3en2s2+SpwMwY0cO7HnqOMZk25OPAtEmA3FxpvGo9atGUevKOieIZYmOB4XAzdorxU5czty5S55cZszGiBXshqDcwpHe1COJdBNuHBnFzgjrMkuWMr5femgO7G3KIwIcwO28RL2LPSVLBE5EpJLgplrS6kgmrUIpbNHi4zYvUYPC4xE1XWTlzKANkyKIBCgXeg8fHZ+k/TH7fsuarq+ryT5KACrO5KVKP3Q2seTtwn8i4Dd1s/d+0tuO/00AI1042pNxU3AylrITMk4ZZAtnnFlLI10po0E2NhTs/baMNKmKKCpCF5gBnStAUxCaFiQx3iPO26r9J2a//AE2B/qMeztua/SSUwqJuHSa3ORLnwPlxiENbwWyJmMxeKSmZkyDETnLkEIX7tDR3vW0dB9kW35uIkTUTVFfVFGVSi6sqwrskmpYppzbdGp9Al/peOrT7Piif50x7vsQT+bxJf70oNySuve58IgBD20zSMRIYkfmVG9PfVHlYPATcDtSTh+tK0zDJSoBwlcqcwUhSCT90kdwMP+2o/pUn+D/9i487ZBm/liR9vMzrc8pmyu5Ceq92mSztx4xAgPypM2bOxuGdTKSuUmtv8tdf/wBaj/MIviMEZOyJU11JXPxBU4LHq0IWlNtHzHvj1PbNgkpxUmYPemSjmtdCmB4liB/tENe0yUJeCw0pNEoWEpHBMogd8K3TCtT1vZz0amSzLxMzEGYmZJDSzmJTmKVC5IozW1jelpeyddd3fWOfez9OOIlCcEjDdSOrIyOfdyPlOaz3bjWN6RPUFtd9fhFblrqNXYYE1iXsbNEVMfkNdd1IpO/ddLVIZvRgiFMdVHThff4w1gKhJSzuol6D1WKMnN73cbwFc9RVQtVor1FWf18POK2+w9D16CnMXrWIlfeD5cIR65SSzuNIZxBdnBBFaNbfvpDKQtBFK1NG030iuViA2ahJ4V0egi0uhYC++g4n4QkVqUo1IGvCI3RErGEqRmv65wb3r0FG9b4TGHrctygeZSSKk7txEKpVuGr2Hypi9t7/ACiEvW7aD56xWYjN2Wtq9tzxJQKQCAKgBz5d31iwUglZWy3er8rEwJU9L1Ft1oDPBUo1cDXQCL/ZrMC3r19Irt9Bq7jgmK0ZucSPPVhi9Pn9IkHnJyHD1GsdE6C4+XLwweSt86gqalGYOKpzZDnAAIuG8454q8b/AOzbqQCROUmcSXllQCVJ+6QkjtG9QXHK+bD5j23iyT4Z3fwN6w2MRMDoUFDeCD4taCBV4HMkpfMQHH3iA/jeFMTtTq1KCwMuQrQp6KyglaH/AGhQjeCdxjoXW54dQ5n6p6BMcOwSp2zpuLkrkLUqfLmSEkAsXspLDtpIILDeI7ghbgEWLHmDHJcFt7ELxssGfNKTOQls6gMvWANlppvHOEyZFGjXwnBS4lTadcqsBsXoziF7OxsgylpmpmyZgQpJBVlBcAmhOXQHdvjxps/ET8Ph8EMMvNKXMUkhK8ys6i4KSGABcE8NGMd8aOVdNtrz042alM6alIyMlK1ADsJNgWvEyT5FZOC4SXF5HBOqVgennRmfI+xzkJMwSZMmUspBUErlF3IFcpe/DlFOjiJ20NroxfUmWhK0LWalIyJCQMxAdRIFOJ3Q4MBtc1/Sf/6Nw/ahjpttLEShhU9ZNQrqBnHWKfM7HMQal9YT0ultGteF804445Itu9tapWaZgMdPw0/EmXJUvrEz5JdK2SFrqqgqQ1o6J7IthzZEiauahSOtUjIlQZWVAV2iDUAlVH3Puhfo70lmzcDi0qmrM2WhUxKyo5glmorRiB/NBfZptObOxE4zJi1nIk9pRP39xtfSCsqbS7leTwzJjhklJ+T63X5Nf9s0knFyWBP5lqB69YvdC+x1TtobVkzxIMtEsyXocqESmuogBy1BxG6PQ2V0hnnaCEmfNKDPy5c6iCkrIAZ2Zo9D2h7dnysUES50xCeqSWSogOStzTWF9Mqss/4nJ6WOLmVtWI+2aQpU3DFKVFpcywJ+8ndF/apXCyL/AK0/+Mu/rUw/g+k82ZsmeetX10pSAV5iFFK5iWOa/wC0nkInQDHzZgnZ1rXVF1FVwp7wHlVorl4dPHjyTk/K6+2v1PC2P7VFyZMqUMMFdWhKH6wh8oAf3KWjp04sQRT1/eOaba6U4lGKmhE6YEpmKAS9AAqgY6R0qVMzFLilC3AgfKFc1LRCcRwU+GjGUn5l+/uNCYQl296p+HrnEmT+wDYi3w+fwghWQGIAGlaj18oqXLUBSNx33i0wiuHLu+pDn16rDQUczNTf64wjLWxawhhM6rZhbh8bQkXoM0VxSGoLA+EElBWQm/00hcqJLC3qphxeYXID6b90SO9ke1A8RNOQb9/DX1xgWGtWz+vXOGHKi4KVMGbdvhNJYkG0SW9gWw6knNplhbEp8HMWTPDmpaKIQoqFCB4eHGI3eiCtBiXJOSnf8vjGCFBHE0H4eflBZrg3Lnw9Xikrt1BIIs/f/aGroLYphwa/D14d8NkEqBBpu3wrMlqCnYmr0iGcHFIROtBmrHFTQ/4fhEgaUzCHADRIbUFI4ORHRvZnhUmRNKkpLrAqAaBPGOcmOmezBJ+zzDp1lKfup1jNg857Txl1wrruvubanDpFg3IkDwEef0i2T9ow6pQJBJQxu3bDmu4PHqwGfisikA/fUUjnlUof0mOg0mqZ4rHOcZqUd1r8tQkpASEjQMPCkcX2X/jpbEfr0sS7frBwfyjtYNR3RxTZf+Ol/wAdP/kEZ8+8Tu+DeXN7l+p2uOPdNVj8oTv9SfJCY7HHGumKM20Jw3rA/wC1IicT5UL4Cv8Avl/j+qOp4DpHhp6wiVNC1EFTAKsL3EaL7Vx+fk/wz/WY2bo70FThJ3WiapdFJYpAu1XB4RrftX/Xyf4Z/rMTI5PH6w3h8cMeOisDbjT39z9iNOwG0DKK2suXMlqG8LSR5Fj3Rt/soP6RN/h/+6Y1Ta+zeq6o3TNlS5gPEhlD+YGNp9lKv0mZ/CP9aIz49JpHe8Q5ZcJOceq+zPG2IP8A8lLf/qBy/WR6XtQ/xif4SP6lx52wZ+baUtRHvYgFm1Ut7czHo+1D/GJ/go/qXE/ofvEf87j/AMGa3g9omWiaj7s1ASeaVpWD3MR/uMbp7K3eexb9X/76Rp+2dmdRNyXBTLWk7wtAV8SR3RuHsrUXnhnpLJ/7xEx+dJg8S5ZcHOcetP6o1TbdcXO1/OzO/tmO2ME6h7DiwpbjHHtsJCtorCU5XnszvUrAd+J7XfHYVy81WF68ue+LcW7OP4xK4Yfd+DCu0bPoTbupGJfZpbeNCNTWtoulTUOtXH4RVReulRX1WLzz5VaATQZnF7MecCTgq3HL8YMAEgOGdxTx0vGEShmd38qQrSYbCKWE+83Bu/SKlzuJFydN4EWUMzgN361iJV3g7tOBhgA0py7gdGsecQ9olgCCLnS/fF1KfgBv15d0VDBqO7ml23tAIDlYZL3c7tILMm5OJLVZqVissJzX7tfD5QVncW3Ub4xEuwW+5RCeJAHnxJiGWzVcHXUa3jOZjzuDRvG8YLmrWsB82ggMqJJBcJNQeUCCEZreuUXEvKRkbVyfg8C+0Je3haFftCvYOBCTorziQMTFGxDd/wBIkPoLqcBVeOo+z+SfsoKSkAqUSAFKUSKEkkgJt7oFmrHMCmsdZ6BrKsHLAYJTmG8kuSbMwc0uYx4POez8bbXDqu6/U2AL5+EBxOIZUsBiFLKSXsMizTeXADcTDTQuqeBNShveStf8qkA/1COgzxkd9u5eTMOUFQZWoFai7b305iOH4XHBGJTNIJCZoW1iwXmatjHb0YfKpw/uhJF/d90udamutN0eXiOh2EWpS1SElSi5LrFeQUwinJjc6rodXw7jcXDOamm1Lt8fyeAj2poJAEhdSB74/wCMan0yW20J5uyx5BMdMR0MwYth0aftad8HxXRbCzVlcyQhSlVUS7k8WMJLHOSps08Px/B8Pk5sUGlTT+arr7zVh7WEt/h1O/8AmBm55L90eV7RMT1pwswpKSuQFZSXZ1Oz98b2OhmD/wCml/8Ad9YNi+jGGmdXnlJIlpyoDqASncwLEc4LxzkqbFxcbweHLHJig1V316e80bpPgirZGDWB+rCc3AKSR8WHfC3ssT+mKNaSld/aRHS/yVL6nqMg6rLkyufd3O797vAdm9HMPIVmlSkoUxS4JdiQaua1AieifMpEXikP4bJhaerde5u9TkmwUn8oSswY/aEuNx6yo7jHre08fpif4SP6lx0CT0Zwsub1qZKQsnMDUsq5ID762pF9p9HMPPXnnSwpQGVyVClaUIGprCehfK0XvxbG+Ijl5XSjX71NG6ebOJwuEnCyZaEK4ZkJI04EX3QH2avnnVYZUP4qjoO09lJXJ6sh5YSElFSCkNl1cEEAgvvu9PO2bsWVKCjKSJeYBJUm7Cx7ThwS9RzeBOHr2ULxCMuEeBrW9Pdd6nk4noqg7QRN6xn/ADmRu0TLyhwW933Xo9+Y2eTPKTl0379z8I5ltnG4lGNJ69SlSVCWJuUAJChYgBhcuNWMdFlSlISkFZmLF1kAZi92FGeBF03RXx2KcYY3Od6afuuzW+o9PVqgtqR+EXSRXNXcLm++KJnHK5FVf28PrEVOZDsxFvh84vvqckFNxas1Lin1gRkl9HNfWsZkKd3uSK84a+8BlpvivzbjbAFYpQNat6vBsQpxqDyuN8L4ksW0g4WybVI503et8FPdAa6hJdDV1cGpzrb8YVXiVFVKaQadOOQGx0Pk/rfAMNW+p9euMGT6IiXUx1FWcevW+MqnKCqlx5GGkk5mbs7/AFxhSeS/Lw10hWq2CnY1OTnoxca0bh4xaW4ZqZmqamx+XwiilFKQG9bvjGJ5ORt/w18vnFl9RRZacyiSaA34cIL9mqKFvx5/OKYY04OPl+HhDSQczvTdCJWM2JHDvUWiQyupdieLCJC0GzhKlVjZuiHS/wCyBaVJKkK7QANcwDU0rTw7o1hcQRljJxdo+hZ8EM8HCa0O6bMxwnSkTRZaQptz6d1oLMTUEXYt4pJHe3kI1b2dbSC8N1ZPalqI/wBpqPnGxbU6zqyZOXrEkFIV7qq1SdwIeuhaOlGXNCzwGfD6LPLHtr/ocgoMeZs7anWOlaFSpo96Wq/+pKhRaeI72h+HTTM0ouDphojQMKjLmCKWMRowHiEGAQtEAjAEK7RM0oKZLBRpmNkuWJA1UA53U7oD0GiuZ0NJSCXHJ+RPzeMqpFMPICEJQmyQEjkA3jCm29pCRKUvdYbzoO80gN0rY0YucuWIPCg9atKFMlIGYXHWKOZhuZNwP2xuiipSgo3NfGLbOwipctIXVanWsj9tXaU3Ae7yAhnrMxB901B5cCYqatFs36zo87qpbKTkGVTlSaMoqLkkMxeDPUJam7hTXlDPYzW9crQVgCS+4B7mloXlA5mMzBstNHIfQD1ziqnLUdIux3/KMrOY2c2OjcIrKGWgDbxdxqX9WhysTlrYtYEwwJtQHFvXfBJkpJIpmcaUr8ICnAl7j5wlNbD2mUz5lAM49VhwrYMQw0chx/YPESgJcsxsBxAdvGKq7Rs+hNW5NDJUK3ZKlj2SkU8WeEZa6sbevCHkdmlt40I1POIuW5okEEXNG77xGrImBTPr71PWrRSSp1CjgaeuMEl4MPd+H1MHzBNAwUXpp64wKb3DaWxhayAxb6X19XiJ7XaBto1G1aMFOZyACDqdfCIRluLVB4D7vyhxRIApVUHj61i4nB7FvWkNBeYuDlcVB+mvOBolIza/Id0V12HvuDMlZq3wiQ6Ej9pXjEhuQHOcAXFXiLVFSYwH0k2z2fbS6vEZSWCw3MioHxjqKg4Y2IY9944Rg8YZa0rSWKSCI7VsXaCZ0lK0kFwH4HURs4eX9J5Lxzh3HIsq66fEBsTaClFUmd+tlux/zJblImDjRjx5x7IjUOkO0pmExSJ1VyVpUFIdILgVylVf2VMLsYale0DDff6yWdypZ0oapfWkWxmlo2c3JwmTIlkxxtNdNafVUbM0XAjXE9P8F/m/9kz/AIwVHTnBm04HkiZ/xh/SR7lH8HxC/ty+TPfjLR4P/wA4wX+en+Vf/GKL6fYMWmFVz2Zcw2v92B6SPci4PiH/AG38mbC0AQt5pD0QkAj95VfJIH88aljPaNT8xIWpywVM7KSdwAck8HEbdgUKCB1jFZDrIDDMRVhuFu6ApqT0GycNkwRvIqvbuHjX8cvr8UiWC6ZDTJgehW46tPcQVt+6IZ6SbfThZRUfeLhAFSVNSBdG9mGVJ7YBmLJmTD++pjlHABkwsnb5UNih6PG8r66R/V/D7tHppLl77m+ZjLMQxe5L69/q0UT2WHZAIvva8JAFRc21P0iN0Z0rGDiUu4H0gs1LsSH5OwDQuMNWxa/qsWkTspy6GsKn3C12Doms4NC/xMRa3qNNeJDCBzDbKQ1H3hzxgqCNanQAW8Ie+gpVKilsxZ3tpXWMJldr3ucAOLUVU5cWgYknM1H3+qxXzdhqHlIBOYVAN+TViBTBjTWkAl4w5mI/EwSYajKQ2rc4dNboFMspWaopoOf0jA7JYuaVbTuEXQq4qTv3d5hETlKN2e/KA3REhmWlOb3u7XygmR+0wat78+cJJk1uOcFk4s5mI8POmsBS7ha7DKVMGIdtRbyiqjr4AfXfA5pqCk0o4Y0fVoLLJTYVO80esPYpCClgO0avpT5QITUA7vPzheYpRUQ7MfDjFvs9RdvXD5Qjk+g1dx45jUfERI89SFPQkjSsSJzk5ThS1RVRjBMVVHPs+nGc8bV0H6S/Z5mRZ/NrpeiSfvRqeWD4U1ZgebfOGjJp2jPxOGObG4S2Z2Ppfs7r8IvL7yGmoI3pqfFObyjQ8LiUiUrrFDrDTKlmSlwTma4X2UkF6F9CAqNoLymX1yikUASSEuWAGtaiFMHg0qI7TkjjTmWqG1izJk5naOPwvCPDjcJytXa0A4ueFLo4S1AqrVJZxcOTX4xs+B2jLUuTmRLDZVEjLVpZBcMmhBYjem8a99jTUKetjR3cmtN3rSCYJGWaC7Mh83a3gfdIO+xFfGEi6ZuzQhkjXZMb20JBLy1JSadgpNOyCQVVF7U+8ecW2ftFMlJ/VzCp37VSCKpYfdbQ3LPaGJ0splI61IU02akdiprL4uH31eEJpTmbshINsrEV1aI3TK4VKHI7a/H1PX2LOE2fJZaEpSrOc6gGKUkscxqQcoDXqTHTTjUAUWjfRSfraOJycIDm7VBUEDU/2hrDLISwUou28JDM+tgCTFmPLydDFxnh8c8k1Kq6UbJsyb9uxy5ivdkt1abgkqISTXg/Nu/e0yjkIeov8fh8I0joIEiapI95SVE8SlSVDXcT5xu0xI+6CrQlyaRdi2s4viTrLyLZJV+/eSdJOQC50+PrkIBhg19DUevVIcQmtXSdK38fVIUVh1BVK6w8l1Ocn0GQDmd6bvXGFZy2U6ecY6+rsItXOAod3C8K3ewUqDqmEJqPeqe/18Ik+eyQbH66+XwgillmIbdUOL/CKLBP3XSzUO9os1oUWw1b6m/r1WGU1U2WlnhORM0ekMJnVIcNCRegzWoKfQhvGD5zldqqr6+MAzuoBnHnxJhtSyBUADStQd0SPUjBYqcQkaH5c+7ygeFqA+/164QeYCXNCGIHypzhOTM0JpEe4FsOoJKiCA3xhScSFAinGCJn37VPj5RWUoqWKOBpwgN2FKg6ioJFL1PM3EYmrOTnb5+TwRayKEjuel39cYwk5u0DbRvFosFFMMacHEN1zBmy+vwhJylVXvX1rBBOD6tFadDNBlByee/8IkKqxCnoSBEgcyJynByYjxFJipjCfTiwjOZjFHiNEAezsiWSoLuBpy1+HhDSCA7JBIqKMwJ8/g3OK9GtmLmVQCTwFPHQw7+S1rOVACilsxFKlzSrO3xEPTOXllHnabPLn43IEhYNmuGJuPkfGGJW0EJSkhSgQVuEqqkKMtQatLEPy5R5W0hMUokghJNHDP3n4PComKr598RM0LDzRTNt2lt6SpRS2ZImBSWFMrJso1emg1G6PDm7ZJUosADo3m5rHnWHOK5ToHMRux8XDQxqvubRh8TmQlRJzK7LBhoatZr7uENGUMmdQcOKN2XLe8PIcRWFej2ykrSnNQ5tKEihu+pMbR+Sc0rI513CoJIAF7N6MPGNnG4rOsc6j3PH6F7RbHoQNUrSNxIlqO7hHUAh72FhyjmGy8IJe0cMQghpmSZu/OIWkEG4FTfUx1AuCNH7wY0YdjjeKPmyRkusf1ZVUtqCx04isYBKmzOGd2/C0ZlqzVv5NGVKAIALMNfpe0XHKBhSc3u9+vjBlMK6mwNy0K/bQ9B3/hB8jsqh3mAn2C0YWMz0fQm2kSWctLDUcN73jIXlDGh4RmY5qKEilne9d1oIAa5IJol3Dgijb+EDl4KtSOW+DILHKSbCos/IfOMS5YBfNT1uhaTDbLhIToxNAO7hxiq0lWgOhJ+giypYPa3Xe9IyDTfyhgFUqy8GuBu0I74qqU5LAEFjms3frFpgzGhqR4NUu0YDAkFyBTNxbygMgOThQ9weFh84MVgUso23DdFZCUu4L8BeL5XY0oba/wB4iXYLZQjNUM1nNzSM5WIHg3mG5RlK2DGvl5G0RQKuTHluvBAQuSCGAIIL2vu3wFGHQ9/pF0BiwGZgXf5Pb8IomYjNr64wrrqEJNNS5rwU3lEiKnV3cGPyMZiEPnyaKxUiJEjms+nLYgEZaMRIhGbL0OWRMNTUK/pj2uk1JFKVX8D+HhEiRfHynn8/82vgaNM9eEYaJEipHeQbGIAmLAAAClMO8wIRiJBJHyo3TYP6tH8Q/EfjG64UVPKJEjRiPI8f5n8fua/jv8bJ/j4X4iN9AdKX4RIkW4uph4/y4/d+CqAyPW+PNNzzjESDPoYI9SJFe+HcCaGJEgQ3DPYxNUwpS9oZSm3+n6RIkWLcRgF+4ownhj2xziRIqluh1sx8+8IFifePKJEi17CIOD2H1a/fCuKNCNKRIkLPYMdwOG98c4YwiiQ5OsZiQsBpAcUfznh8IcXSXSlPrGIkPHqK+h5QWd5iwiRIzlo6lZYVNhGYkSLy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 descr="download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924944"/>
            <a:ext cx="5544616" cy="36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99992" y="2996952"/>
            <a:ext cx="40324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/>
              <a:t>Titel</a:t>
            </a:r>
            <a:r>
              <a:rPr lang="en-GB" sz="3600" b="1" dirty="0" smtClean="0"/>
              <a:t>: </a:t>
            </a:r>
            <a:r>
              <a:rPr lang="en-GB" sz="3600" dirty="0" smtClean="0"/>
              <a:t>Das </a:t>
            </a:r>
            <a:r>
              <a:rPr lang="en-GB" sz="3600" dirty="0" err="1" smtClean="0"/>
              <a:t>Leben</a:t>
            </a:r>
            <a:r>
              <a:rPr lang="en-GB" sz="3600" dirty="0" smtClean="0"/>
              <a:t> </a:t>
            </a:r>
            <a:r>
              <a:rPr lang="en-GB" sz="3600" dirty="0" err="1" smtClean="0"/>
              <a:t>der</a:t>
            </a:r>
            <a:r>
              <a:rPr lang="en-GB" sz="3600" dirty="0" smtClean="0"/>
              <a:t> </a:t>
            </a:r>
            <a:r>
              <a:rPr lang="en-GB" sz="3600" dirty="0" err="1" smtClean="0"/>
              <a:t>Anderen</a:t>
            </a:r>
            <a:endParaRPr lang="en-GB" sz="3600" dirty="0" smtClean="0"/>
          </a:p>
          <a:p>
            <a:r>
              <a:rPr lang="en-GB" sz="3600" b="1" dirty="0" err="1" smtClean="0"/>
              <a:t>Regisseur</a:t>
            </a:r>
            <a:r>
              <a:rPr lang="en-GB" sz="3600" b="1" dirty="0" smtClean="0"/>
              <a:t>: </a:t>
            </a:r>
            <a:r>
              <a:rPr lang="en-GB" sz="3600" dirty="0"/>
              <a:t>Florian </a:t>
            </a:r>
            <a:r>
              <a:rPr lang="en-GB" sz="3600" dirty="0" err="1"/>
              <a:t>Henckel</a:t>
            </a:r>
            <a:r>
              <a:rPr lang="en-GB" sz="3600" dirty="0"/>
              <a:t> von </a:t>
            </a:r>
            <a:r>
              <a:rPr lang="en-GB" sz="3600" dirty="0" err="1"/>
              <a:t>Donnersmarck</a:t>
            </a:r>
            <a:endParaRPr lang="en-GB" sz="3600" dirty="0" smtClean="0"/>
          </a:p>
          <a:p>
            <a:r>
              <a:rPr lang="en-GB" sz="3600" b="1" dirty="0" err="1" smtClean="0"/>
              <a:t>Jahr</a:t>
            </a:r>
            <a:r>
              <a:rPr lang="en-GB" sz="3600" b="1" dirty="0" smtClean="0"/>
              <a:t>: </a:t>
            </a:r>
            <a:r>
              <a:rPr lang="en-GB" sz="3600" dirty="0" smtClean="0"/>
              <a:t>2006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644008" y="548680"/>
            <a:ext cx="3456384" cy="175432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International </a:t>
            </a:r>
            <a:r>
              <a:rPr lang="en-GB" sz="3600" dirty="0" err="1" smtClean="0"/>
              <a:t>bekannte</a:t>
            </a:r>
            <a:r>
              <a:rPr lang="en-GB" sz="3600" dirty="0" smtClean="0"/>
              <a:t> deutsche </a:t>
            </a:r>
            <a:r>
              <a:rPr lang="en-GB" sz="3600" dirty="0" err="1" smtClean="0"/>
              <a:t>Filme</a:t>
            </a:r>
            <a:endParaRPr lang="en-GB" sz="3600" dirty="0"/>
          </a:p>
        </p:txBody>
      </p:sp>
      <p:sp>
        <p:nvSpPr>
          <p:cNvPr id="6146" name="AutoShape 2" descr="data:image/jpeg;base64,/9j/4AAQSkZJRgABAQAAAQABAAD/2wCEAAkGBhQSERUUExQVFRUWGBYWFxcYGBgYGBcXGBcYGBgYGxgXHCYfHBkjGh4YHy8gJScpLCwsFx4xNTAqNSYrLCkBCQoKDgwOGg8PGjQkHyQsLCwsLCwsLCwsLCwsLCwsLCwsLCwsLCwsLCwqLCwsLCwsLCwsLCwsLCwpLCwpLCwsLP/AABEIAMIBAwMBIgACEQEDEQH/xAAcAAACAgMBAQAAAAAAAAAAAAADBAACAQYHBQj/xABIEAABAgQDBAcFAwoFBAIDAAABAhEAAyExBBJBBVFhcQYTIoGRofAHMrHB0RRC4RUjJDNSYnOSsvE0U3KC0lSis8IWwyVjk//EABsBAAIDAQEBAAAAAAAAAAAAAAECAAMEBQYH/8QANBEAAgIBAgQCCQIGAwAAAAAAAAECEQMhMQQSQVEFMhMiYXGBkaGx0cHwFDRCQ3LxFSMk/9oADAMBAAIRAxEAPwDpkpRr8fXqkMLUQQAmm/dC89eVR0B04RFYoUYmKE6HasmJo4b16+MEws4sdSKd3r4whjdoIQO3MShJtmUEvyep7oBJ6W4VwBPlijH32O+uVrxOZXuWxw5JRuMW/gz2EzCUnhUd0cX2kT10wEuc667+0ax2ROLCpeZCkqABV2SCCRVgR4RxOZNJJJuanmaxTn6He8Ci+bI37P1PX2HsZWIV1aGzk0JICQke8TrqKeGsdF2Z0Bw8tI6xPWrapUSE9yUkU5uY1Hoz0rlYdI/RHVRJmJNVGv7Qob2jfMH0kRNw5ny0rUA7pZlOLj50e4hsKhWu4vieXiuaopxjdbrV/B6HkbX6DIXLmKDdZlOQITlSnKOykJB1NybvHMVqrZo6KnppiFLAXLTITlK6pVMUUgsTlzJoC760O4x5PT7ZYSiTOypSVFSV5QUgk9sKANge0WNawmRResTTwGbLimsWd3zba7afIv7OdoLzzJTugpztuUFJS45g15DdHQs7FstN8c89nKm64t/lh/53D+rRvQxI30/twizG/VOR4qv/AFSpdvsZxCmHI+vXCDScT2Cbmx7oTK8xYVGgh4nK5YBJDNydtIeO9nNexVc8lD6j50gMiZfmK84buAAxAuN+kIqmZVEaPbh/aJLTUkRvrWUBlpvhfFhjTQ+tYt9pDivlA1LJUwqPTkwG7IkMS1KCH33PwjCphEu3Lg30+UFUop3B9PL1yigOZikghOnj5tFnsFFMOb7qPDhJzBmy+rQkVMovStYKJwcMS3f/AHhE6GaLY1Py84tJCshN9O7T5wGYoqLJff8AjDa3FSQH0a4HzaItXZHtQOcpWTn6Pl84BhjTg4+X4Q1L7TKBtvHjCIdKqvx9axJb2Bdh4A5rjLu9aQDGJ8H+UVE4Pq3rjEylSqAgaet8Bu9gpUGlSzkp3/KIpKghtVUH4efjBZrg3Lnw9CKSwFftJOnG/wDaHroLYpIBD/D16rDRqoEKpu3tC0ySrM7PV4hnBwWhE60YzVji5iX08PxiQJJWahNO6JBsFFZiwpsocgsR3X/tujUOkfSQImGTJKesrnWfcl7+ahuruqaR6nTHa32XDkhhMWcqGalKq7h5kRzbCoVPyykocglSlJDrIOV3e7NTiYryzr1ep2vDeBWSPpsnlX7t+w2vY3RP7UgzJhV2y4mLrMKf3UvlS+85tzalrF+zGUR+bmrSf3mUD4AGPT2JtKV+rlz5isgYoWE/dDsCEAu3dSNgKw2Z6M78Ithjg46lGfjeJx5PVbS6Kvyjley9qzNm4hcqaCpDstIO8Blpfg3O1I1/ElJWrJ7mY5f9L08mjZfaNhT9oE0EKQtISCCCykiqS1jYx4mB2QZkibMTUyihxvSrM57mfk8ZJJ3y9j0vDSxvGuIejkkn2vb76HU9jdH8OlKFy0ljlmJDuEqygZkvY7+MX6HygJUwpYpVPnFLNbNlFrWdtxEeV0F2sDgjmzHqiQcoKixqKJqafCAYGTs1OYjrcj/eMwJBDAKAuCDYkOHMalJaNHm8mKbeTHNydNa1ff2+03NeDQVBRSCQGetrs1o1jp1LM8ycKgdtaitzZKUpVUlqC/hG04XFImpC5agpJsRURqXS7ZRxGKkykKUCpKjMUPuyXAYtvLsDctD5fLoZ+BdZ05OqT36Un+6GuiWxUyJPYImFa1HNoUh0oPgHf94x6WLVKlDNNWlCaVUQEh95PGkNScKmWlIACQKADQANpW0eT0o2McRJMtC0pKikglyGF6CsBRpUZ82V5cjm3uPr2xJQohUyW4JQAFJcqGVwz3GZFP3hviSdpSpyihExC1DM4BBbKwIYbnSDueOebb6PdXNV1k5lAz8Wlkq9zsFTh9ES25qRzj0Nl7TGFnS86nSDiEuc1UzBJxBIc0ITlpQdomlTDFJtq+kUhOYddKKhnolaXJlh1pIKrgQTD7bkTlJEtaCokjISkqcAmwJagJpoI5ynZ6FpnTkzipKJs5BAQonNPBlJSA/aINW0cNUh2dnSBhp4m5wsomThMATMyp6mU00hqgfnQxatMzXiUQ6KcIl6nuHq0MKUEXbQBvjCeFmpmBKw4Cg7KGVQ5jf5cSDDgTmdmo3fCpdgtlani1yfNuEYAy8DcNQcXEXSrvB8uBjClPegGh1pWnKGAVzBRBSAbuDp8/7wIYVL+93fjBmYBwC5o12vFOzmv3GkK13Cgi1BF2O4Dnu+cYBJ15k8bM8WHaoKUod8QFjv3jdprDAKHs30q/AXEQLzGjAEVB+kZUrU+A+sZLpYe8S9OF4hAKJKH1+UGXMCbdq3cK7hAxMRm+tfPfBR2r9mzaQF7Av2lUpO8gDXfEUhuIPiNaRnMxffcGnhviXcmraDTnBAVzlRBLpIdzw5xRkZrePpoKxADGpNeFKgwJWISDUV1ao84V+0KGgkb1eKokUE1WjNpX8IkPoKca6W7cOJxClAuhPYRyGvea94jZvZdJDTlt2nQl+FS3i3gI0FCylQULggh7OC8dL9mrfZlkNmMxT+Aam6MeHXJbPZeJxWHgvRw20X1Pfx86VKZakM6g6gl8rlsyiLAPU6PGcTOWuUVYdSSQ+WxSSKM4NK07oylM9LuUTNzApLcnIfvg+Dm5khWUpJclKgQQXY3490bd9DybfKk96+K+W5z/2gF0SjMlhE8ntqSeyoAED/AFNRibO0E9na2lzSL50B6Wyqp8fGAdN8QrF4lMqQlUzqgUnKCe0T2uQDAPwMPdHuj2LlSVoDSypbntNMYJbslimpq7m0Y3520einS4BY5NJvWm9ld++qFp21Bgdory0lzMhmDTtHMSBuqfExvWCn4dZCpcwEGwEwsf8AYS3lHMsT0QxEyaWJWokl1uD3mD4b2c4tV+rTzXUeAMGEpLZWDiOG4bJCLllqVJN9/gdKx+1kSsqR25iqS5aT2lfRI1UaAAxXDrShWRagqcoBZA10cD9gHsjdR6mqfR3osnCpLMZigypiu0eQFGTwc8SY9eRgwklXvLUwKy2YgWFLJG4U741LmerOBk9FG4wd+3v+F9X9k14pWamhb08CMkvUjnHpTMICXFCbwtOxSEHKSBUBhU1tT15Qjj3Ko66RR4W1dhoxE0KmFbhJlHKQHQouoWevyEXxHQySsJBVNdIZ+y5HVSpJL5dUSx/MrlHtLwxKQRTc9D8S34RZCyEnfq/CIrW4GeBI6HyUypsoKmjrlJWopZwQ+uVqi/cRWsL/APxhHWEpmTkkzJkyiw+eanKpTs4LbuIqCY2WYtWR9R84DIq/O/P15wG+iCl1FcBszqkIlpU4QAATenIDwApbSHE4pWavKD5a5ctGvC+IFm0N+XryhXpsHcZxPas4UKs14tKU28vo3qv0gcqYoJzanXl68oz1pyFxa3MevKHT6i+wDiJ6szCmkUVJrcVvGJKnd/H16pDZJBAAp8PQhKvUbYVM5YNagecNTy4ZlOK/jA8YndwiYdJyEg8O7+8FPWiPuHlnLYEv3DX5QnMWoqIchjp8S0HmLIl/Dhv8oXwxodziDJ9ALuZOHqKluUVzqSalx5Q5XMGbL6/CAYwPaz/KFarYKdhpqc9GqNX8PGLS6MQL0c6Wp4wOTJOSl9Rw09cYyygg8aDnpDruL7BfEAqUQ7t4Rb7OKM/1gcgGvw9eHfDanJBBpu3wiV6jN0Kqw5ehp3xiHlTk7/L8IkSl3JbOBLvDmydsTMOvPKUxsdQRuI1ELqEdDHQvCzMNLWlJQpYlscxPaWybE6Ev3RmhFy2Pd8XxOLDFRyq1LTa/mP8ARvpsnEnIZSxMauUZkc3+7304xsi0uN3K8L7L2XLw8sIlJCQGfeo71HUw4I6ME69Y8NxE8UsjeJUhfBYFEpOWWhKBuAud5NyeJg5SDcRYCKrnJSwUpIJs5Afk94aihybdsCcGXdKiOB7Q8zTxhhCVakH/AGkf+xi8YRiEk5QpJVucP4XgUgube4QCMxVS2DkgAXJsO+MSpwUHSoKG8EEeIgiFjCn2dBmZ2aZlAf8AZTXQ0ep+dLtTZWZJSXYggs4LGlCKjnHnDZ00ZAmalkEllJKit/vLOYHMOGvcyy9xdjrXWhrE41EpBWshKbOSz7u87rwFe0UJyCxmAlCSCCQAVEsagNoRF/yeaKzkrd8xSCBwSmyRyrvJjzsV0ePXy8SFrWpDpUlbMUKBByhIABDu2rQkuboWQjiejff59Pr1+iPVAJZmIGm+4hBS8qiGo9uHDuh4uOZsR898YzZmKA9wQfj63wslZUnQuMZo9OUCM4qLAOPV4KnBh/lp4wdJCSSoBNgAPO14Wm9xrS2LFRToAN3w5aRVypsrECrePyjJJJ0JFzu4BowlJTRmOjWPOLBBJS2UdA/c3KDCcAQyqQwsAkEDNeh8qm0BGDDs/d+MV01sNae4NTqUAHa/4wyp03IdrAacfOLKUEtbcOHrfGGJ7qEmr776QyVAbKoOZiCCE6EePe0JOUqq4rWHvdvzcbtaDhGQczFLMQXewruiNWROhUTg9yzcf7xCgqIYMNPW+CowyXv9IOuZlqAVW7r0pC1e4b7GJqSNS5fkOfKKS+3YkEW84slD7wB4nWsRSO8Gx1EWCic6WrMSxNXpEM4OKQ6oksaJNXPD5wLq0Zq+u6K3HsMmRIWQ4AbSJDQlpOh8/lEhuQHMfPxNY6Hsrr5q5MlEwCXKly8QCpBBJqlKFB7O5890c7VeOl+zmXMWibOmKKiooQkqLlpYPlUDujLhVyo9p4s+TDz6abX3en2s2+SpwMwY0cO7HnqOMZk25OPAtEmA3FxpvGo9atGUevKOieIZYmOB4XAzdorxU5czty5S55cZszGiBXshqDcwpHe1COJdBNuHBnFzgjrMkuWMr5femgO7G3KIwIcwO28RL2LPSVLBE5EpJLgplrS6kgmrUIpbNHi4zYvUYPC4xE1XWTlzKANkyKIBCgXeg8fHZ+k/TH7fsuarq+ryT5KACrO5KVKP3Q2seTtwn8i4Dd1s/d+0tuO/00AI1042pNxU3AylrITMk4ZZAtnnFlLI10po0E2NhTs/baMNKmKKCpCF5gBnStAUxCaFiQx3iPO26r9J2a//AE2B/qMeztua/SSUwqJuHSa3ORLnwPlxiENbwWyJmMxeKSmZkyDETnLkEIX7tDR3vW0dB9kW35uIkTUTVFfVFGVSi6sqwrskmpYppzbdGp9Al/peOrT7Piif50x7vsQT+bxJf70oNySuve58IgBD20zSMRIYkfmVG9PfVHlYPATcDtSTh+tK0zDJSoBwlcqcwUhSCT90kdwMP+2o/pUn+D/9i487ZBm/liR9vMzrc8pmyu5Ceq92mSztx4xAgPypM2bOxuGdTKSuUmtv8tdf/wBaj/MIviMEZOyJU11JXPxBU4LHq0IWlNtHzHvj1PbNgkpxUmYPemSjmtdCmB4liB/tENe0yUJeCw0pNEoWEpHBMogd8K3TCtT1vZz0amSzLxMzEGYmZJDSzmJTmKVC5IozW1jelpeyddd3fWOfez9OOIlCcEjDdSOrIyOfdyPlOaz3bjWN6RPUFtd9fhFblrqNXYYE1iXsbNEVMfkNdd1IpO/ddLVIZvRgiFMdVHThff4w1gKhJSzuol6D1WKMnN73cbwFc9RVQtVor1FWf18POK2+w9D16CnMXrWIlfeD5cIR65SSzuNIZxBdnBBFaNbfvpDKQtBFK1NG030iuViA2ahJ4V0egi0uhYC++g4n4QkVqUo1IGvCI3RErGEqRmv65wb3r0FG9b4TGHrctygeZSSKk7txEKpVuGr2Hypi9t7/ACiEvW7aD56xWYjN2Wtq9tzxJQKQCAKgBz5d31iwUglZWy3er8rEwJU9L1Ft1oDPBUo1cDXQCL/ZrMC3r19Irt9Bq7jgmK0ZucSPPVhi9Pn9IkHnJyHD1GsdE6C4+XLwweSt86gqalGYOKpzZDnAAIuG8454q8b/AOzbqQCROUmcSXllQCVJ+6QkjtG9QXHK+bD5j23iyT4Z3fwN6w2MRMDoUFDeCD4taCBV4HMkpfMQHH3iA/jeFMTtTq1KCwMuQrQp6KyglaH/AGhQjeCdxjoXW54dQ5n6p6BMcOwSp2zpuLkrkLUqfLmSEkAsXspLDtpIILDeI7ghbgEWLHmDHJcFt7ELxssGfNKTOQls6gMvWANlppvHOEyZFGjXwnBS4lTadcqsBsXoziF7OxsgylpmpmyZgQpJBVlBcAmhOXQHdvjxps/ET8Ph8EMMvNKXMUkhK8ys6i4KSGABcE8NGMd8aOVdNtrz042alM6alIyMlK1ADsJNgWvEyT5FZOC4SXF5HBOqVgennRmfI+xzkJMwSZMmUspBUErlF3IFcpe/DlFOjiJ20NroxfUmWhK0LWalIyJCQMxAdRIFOJ3Q4MBtc1/Sf/6Nw/ahjpttLEShhU9ZNQrqBnHWKfM7HMQal9YT0ultGteF804445Itu9tapWaZgMdPw0/EmXJUvrEz5JdK2SFrqqgqQ1o6J7IthzZEiauahSOtUjIlQZWVAV2iDUAlVH3Puhfo70lmzcDi0qmrM2WhUxKyo5glmorRiB/NBfZptObOxE4zJi1nIk9pRP39xtfSCsqbS7leTwzJjhklJ+T63X5Nf9s0knFyWBP5lqB69YvdC+x1TtobVkzxIMtEsyXocqESmuogBy1BxG6PQ2V0hnnaCEmfNKDPy5c6iCkrIAZ2Zo9D2h7dnysUES50xCeqSWSogOStzTWF9Mqss/4nJ6WOLmVtWI+2aQpU3DFKVFpcywJ+8ndF/apXCyL/AK0/+Mu/rUw/g+k82ZsmeetX10pSAV5iFFK5iWOa/wC0nkInQDHzZgnZ1rXVF1FVwp7wHlVorl4dPHjyTk/K6+2v1PC2P7VFyZMqUMMFdWhKH6wh8oAf3KWjp04sQRT1/eOaba6U4lGKmhE6YEpmKAS9AAqgY6R0qVMzFLilC3AgfKFc1LRCcRwU+GjGUn5l+/uNCYQl296p+HrnEmT+wDYi3w+fwghWQGIAGlaj18oqXLUBSNx33i0wiuHLu+pDn16rDQUczNTf64wjLWxawhhM6rZhbh8bQkXoM0VxSGoLA+EElBWQm/00hcqJLC3qphxeYXID6b90SO9ke1A8RNOQb9/DX1xgWGtWz+vXOGHKi4KVMGbdvhNJYkG0SW9gWw6knNplhbEp8HMWTPDmpaKIQoqFCB4eHGI3eiCtBiXJOSnf8vjGCFBHE0H4eflBZrg3Lnw9Xikrt1BIIs/f/aGroLYphwa/D14d8NkEqBBpu3wrMlqCnYmr0iGcHFIROtBmrHFTQ/4fhEgaUzCHADRIbUFI4ORHRvZnhUmRNKkpLrAqAaBPGOcmOmezBJ+zzDp1lKfup1jNg857Txl1wrruvubanDpFg3IkDwEef0i2T9ow6pQJBJQxu3bDmu4PHqwGfisikA/fUUjnlUof0mOg0mqZ4rHOcZqUd1r8tQkpASEjQMPCkcX2X/jpbEfr0sS7frBwfyjtYNR3RxTZf+Ol/wAdP/kEZ8+8Tu+DeXN7l+p2uOPdNVj8oTv9SfJCY7HHGumKM20Jw3rA/wC1IicT5UL4Cv8Avl/j+qOp4DpHhp6wiVNC1EFTAKsL3EaL7Vx+fk/wz/WY2bo70FThJ3WiapdFJYpAu1XB4RrftX/Xyf4Z/rMTI5PH6w3h8cMeOisDbjT39z9iNOwG0DKK2suXMlqG8LSR5Fj3Rt/soP6RN/h/+6Y1Ta+zeq6o3TNlS5gPEhlD+YGNp9lKv0mZ/CP9aIz49JpHe8Q5ZcJOceq+zPG2IP8A8lLf/qBy/WR6XtQ/xif4SP6lx52wZ+baUtRHvYgFm1Ut7czHo+1D/GJ/go/qXE/ofvEf87j/AMGa3g9omWiaj7s1ASeaVpWD3MR/uMbp7K3eexb9X/76Rp+2dmdRNyXBTLWk7wtAV8SR3RuHsrUXnhnpLJ/7xEx+dJg8S5ZcHOcetP6o1TbdcXO1/OzO/tmO2ME6h7DiwpbjHHtsJCtorCU5XnszvUrAd+J7XfHYVy81WF68ue+LcW7OP4xK4Yfd+DCu0bPoTbupGJfZpbeNCNTWtoulTUOtXH4RVReulRX1WLzz5VaATQZnF7MecCTgq3HL8YMAEgOGdxTx0vGEShmd38qQrSYbCKWE+83Bu/SKlzuJFydN4EWUMzgN361iJV3g7tOBhgA0py7gdGsecQ9olgCCLnS/fF1KfgBv15d0VDBqO7ml23tAIDlYZL3c7tILMm5OJLVZqVissJzX7tfD5QVncW3Ub4xEuwW+5RCeJAHnxJiGWzVcHXUa3jOZjzuDRvG8YLmrWsB82ggMqJJBcJNQeUCCEZreuUXEvKRkbVyfg8C+0Je3haFftCvYOBCTorziQMTFGxDd/wBIkPoLqcBVeOo+z+SfsoKSkAqUSAFKUSKEkkgJt7oFmrHMCmsdZ6BrKsHLAYJTmG8kuSbMwc0uYx4POez8bbXDqu6/U2AL5+EBxOIZUsBiFLKSXsMizTeXADcTDTQuqeBNShveStf8qkA/1COgzxkd9u5eTMOUFQZWoFai7b305iOH4XHBGJTNIJCZoW1iwXmatjHb0YfKpw/uhJF/d90udamutN0eXiOh2EWpS1SElSi5LrFeQUwinJjc6rodXw7jcXDOamm1Lt8fyeAj2poJAEhdSB74/wCMan0yW20J5uyx5BMdMR0MwYth0aftad8HxXRbCzVlcyQhSlVUS7k8WMJLHOSps08Px/B8Pk5sUGlTT+arr7zVh7WEt/h1O/8AmBm55L90eV7RMT1pwswpKSuQFZSXZ1Oz98b2OhmD/wCml/8Ad9YNi+jGGmdXnlJIlpyoDqASncwLEc4LxzkqbFxcbweHLHJig1V316e80bpPgirZGDWB+rCc3AKSR8WHfC3ssT+mKNaSld/aRHS/yVL6nqMg6rLkyufd3O797vAdm9HMPIVmlSkoUxS4JdiQaua1AieifMpEXikP4bJhaerde5u9TkmwUn8oSswY/aEuNx6yo7jHre08fpif4SP6lx0CT0Zwsub1qZKQsnMDUsq5ID762pF9p9HMPPXnnSwpQGVyVClaUIGprCehfK0XvxbG+Ijl5XSjX71NG6ebOJwuEnCyZaEK4ZkJI04EX3QH2avnnVYZUP4qjoO09lJXJ6sh5YSElFSCkNl1cEEAgvvu9PO2bsWVKCjKSJeYBJUm7Cx7ThwS9RzeBOHr2ULxCMuEeBrW9Pdd6nk4noqg7QRN6xn/ADmRu0TLyhwW933Xo9+Y2eTPKTl0379z8I5ltnG4lGNJ69SlSVCWJuUAJChYgBhcuNWMdFlSlISkFZmLF1kAZi92FGeBF03RXx2KcYY3Od6afuuzW+o9PVqgtqR+EXSRXNXcLm++KJnHK5FVf28PrEVOZDsxFvh84vvqckFNxas1Lin1gRkl9HNfWsZkKd3uSK84a+8BlpvivzbjbAFYpQNat6vBsQpxqDyuN8L4ksW0g4WybVI503et8FPdAa6hJdDV1cGpzrb8YVXiVFVKaQadOOQGx0Pk/rfAMNW+p9euMGT6IiXUx1FWcevW+MqnKCqlx5GGkk5mbs7/AFxhSeS/Lw10hWq2CnY1OTnoxca0bh4xaW4ZqZmqamx+XwiilFKQG9bvjGJ5ORt/w18vnFl9RRZacyiSaA34cIL9mqKFvx5/OKYY04OPl+HhDSQczvTdCJWM2JHDvUWiQyupdieLCJC0GzhKlVjZuiHS/wCyBaVJKkK7QANcwDU0rTw7o1hcQRljJxdo+hZ8EM8HCa0O6bMxwnSkTRZaQptz6d1oLMTUEXYt4pJHe3kI1b2dbSC8N1ZPalqI/wBpqPnGxbU6zqyZOXrEkFIV7qq1SdwIeuhaOlGXNCzwGfD6LPLHtr/ocgoMeZs7anWOlaFSpo96Wq/+pKhRaeI72h+HTTM0ouDphojQMKjLmCKWMRowHiEGAQtEAjAEK7RM0oKZLBRpmNkuWJA1UA53U7oD0GiuZ0NJSCXHJ+RPzeMqpFMPICEJQmyQEjkA3jCm29pCRKUvdYbzoO80gN0rY0YucuWIPCg9atKFMlIGYXHWKOZhuZNwP2xuiipSgo3NfGLbOwipctIXVanWsj9tXaU3Ae7yAhnrMxB901B5cCYqatFs36zo87qpbKTkGVTlSaMoqLkkMxeDPUJam7hTXlDPYzW9crQVgCS+4B7mloXlA5mMzBstNHIfQD1ziqnLUdIux3/KMrOY2c2OjcIrKGWgDbxdxqX9WhysTlrYtYEwwJtQHFvXfBJkpJIpmcaUr8ICnAl7j5wlNbD2mUz5lAM49VhwrYMQw0chx/YPESgJcsxsBxAdvGKq7Rs+hNW5NDJUK3ZKlj2SkU8WeEZa6sbevCHkdmlt40I1POIuW5okEEXNG77xGrImBTPr71PWrRSSp1CjgaeuMEl4MPd+H1MHzBNAwUXpp64wKb3DaWxhayAxb6X19XiJ7XaBto1G1aMFOZyACDqdfCIRluLVB4D7vyhxRIApVUHj61i4nB7FvWkNBeYuDlcVB+mvOBolIza/Id0V12HvuDMlZq3wiQ6Ej9pXjEhuQHOcAXFXiLVFSYwH0k2z2fbS6vEZSWCw3MioHxjqKg4Y2IY9944Rg8YZa0rSWKSCI7VsXaCZ0lK0kFwH4HURs4eX9J5Lxzh3HIsq66fEBsTaClFUmd+tlux/zJblImDjRjx5x7IjUOkO0pmExSJ1VyVpUFIdILgVylVf2VMLsYale0DDff6yWdypZ0oapfWkWxmlo2c3JwmTIlkxxtNdNafVUbM0XAjXE9P8F/m/9kz/AIwVHTnBm04HkiZ/xh/SR7lH8HxC/ty+TPfjLR4P/wA4wX+en+Vf/GKL6fYMWmFVz2Zcw2v92B6SPci4PiH/AG38mbC0AQt5pD0QkAj95VfJIH88aljPaNT8xIWpywVM7KSdwAck8HEbdgUKCB1jFZDrIDDMRVhuFu6ApqT0GycNkwRvIqvbuHjX8cvr8UiWC6ZDTJgehW46tPcQVt+6IZ6SbfThZRUfeLhAFSVNSBdG9mGVJ7YBmLJmTD++pjlHABkwsnb5UNih6PG8r66R/V/D7tHppLl77m+ZjLMQxe5L69/q0UT2WHZAIvva8JAFRc21P0iN0Z0rGDiUu4H0gs1LsSH5OwDQuMNWxa/qsWkTspy6GsKn3C12Doms4NC/xMRa3qNNeJDCBzDbKQ1H3hzxgqCNanQAW8Ie+gpVKilsxZ3tpXWMJldr3ucAOLUVU5cWgYknM1H3+qxXzdhqHlIBOYVAN+TViBTBjTWkAl4w5mI/EwSYajKQ2rc4dNboFMspWaopoOf0jA7JYuaVbTuEXQq4qTv3d5hETlKN2e/KA3REhmWlOb3u7XygmR+0wat78+cJJk1uOcFk4s5mI8POmsBS7ha7DKVMGIdtRbyiqjr4AfXfA5pqCk0o4Y0fVoLLJTYVO80esPYpCClgO0avpT5QITUA7vPzheYpRUQ7MfDjFvs9RdvXD5Qjk+g1dx45jUfERI89SFPQkjSsSJzk5ThS1RVRjBMVVHPs+nGc8bV0H6S/Z5mRZ/NrpeiSfvRqeWD4U1ZgebfOGjJp2jPxOGObG4S2Z2Ppfs7r8IvL7yGmoI3pqfFObyjQ8LiUiUrrFDrDTKlmSlwTma4X2UkF6F9CAqNoLymX1yikUASSEuWAGtaiFMHg0qI7TkjjTmWqG1izJk5naOPwvCPDjcJytXa0A4ueFLo4S1AqrVJZxcOTX4xs+B2jLUuTmRLDZVEjLVpZBcMmhBYjem8a99jTUKetjR3cmtN3rSCYJGWaC7Mh83a3gfdIO+xFfGEi6ZuzQhkjXZMb20JBLy1JSadgpNOyCQVVF7U+8ecW2ftFMlJ/VzCp37VSCKpYfdbQ3LPaGJ0splI61IU02akdiprL4uH31eEJpTmbshINsrEV1aI3TK4VKHI7a/H1PX2LOE2fJZaEpSrOc6gGKUkscxqQcoDXqTHTTjUAUWjfRSfraOJycIDm7VBUEDU/2hrDLISwUou28JDM+tgCTFmPLydDFxnh8c8k1Kq6UbJsyb9uxy5ivdkt1abgkqISTXg/Nu/e0yjkIeov8fh8I0joIEiapI95SVE8SlSVDXcT5xu0xI+6CrQlyaRdi2s4viTrLyLZJV+/eSdJOQC50+PrkIBhg19DUevVIcQmtXSdK38fVIUVh1BVK6w8l1Ocn0GQDmd6bvXGFZy2U6ecY6+rsItXOAod3C8K3ewUqDqmEJqPeqe/18Ik+eyQbH66+XwgillmIbdUOL/CKLBP3XSzUO9os1oUWw1b6m/r1WGU1U2WlnhORM0ekMJnVIcNCRegzWoKfQhvGD5zldqqr6+MAzuoBnHnxJhtSyBUADStQd0SPUjBYqcQkaH5c+7ygeFqA+/164QeYCXNCGIHypzhOTM0JpEe4FsOoJKiCA3xhScSFAinGCJn37VPj5RWUoqWKOBpwgN2FKg6ioJFL1PM3EYmrOTnb5+TwRayKEjuel39cYwk5u0DbRvFosFFMMacHEN1zBmy+vwhJylVXvX1rBBOD6tFadDNBlByee/8IkKqxCnoSBEgcyJynByYjxFJipjCfTiwjOZjFHiNEAezsiWSoLuBpy1+HhDSCA7JBIqKMwJ8/g3OK9GtmLmVQCTwFPHQw7+S1rOVACilsxFKlzSrO3xEPTOXllHnabPLn43IEhYNmuGJuPkfGGJW0EJSkhSgQVuEqqkKMtQatLEPy5R5W0hMUokghJNHDP3n4PComKr598RM0LDzRTNt2lt6SpRS2ZImBSWFMrJso1emg1G6PDm7ZJUosADo3m5rHnWHOK5ToHMRux8XDQxqvubRh8TmQlRJzK7LBhoatZr7uENGUMmdQcOKN2XLe8PIcRWFej2ykrSnNQ5tKEihu+pMbR+Sc0rI513CoJIAF7N6MPGNnG4rOsc6j3PH6F7RbHoQNUrSNxIlqO7hHUAh72FhyjmGy8IJe0cMQghpmSZu/OIWkEG4FTfUx1AuCNH7wY0YdjjeKPmyRkusf1ZVUtqCx04isYBKmzOGd2/C0ZlqzVv5NGVKAIALMNfpe0XHKBhSc3u9+vjBlMK6mwNy0K/bQ9B3/hB8jsqh3mAn2C0YWMz0fQm2kSWctLDUcN73jIXlDGh4RmY5qKEilne9d1oIAa5IJol3Dgijb+EDl4KtSOW+DILHKSbCos/IfOMS5YBfNT1uhaTDbLhIToxNAO7hxiq0lWgOhJ+giypYPa3Xe9IyDTfyhgFUqy8GuBu0I74qqU5LAEFjms3frFpgzGhqR4NUu0YDAkFyBTNxbygMgOThQ9weFh84MVgUso23DdFZCUu4L8BeL5XY0oba/wB4iXYLZQjNUM1nNzSM5WIHg3mG5RlK2DGvl5G0RQKuTHluvBAQuSCGAIIL2vu3wFGHQ9/pF0BiwGZgXf5Pb8IomYjNr64wrrqEJNNS5rwU3lEiKnV3cGPyMZiEPnyaKxUiJEjms+nLYgEZaMRIhGbL0OWRMNTUK/pj2uk1JFKVX8D+HhEiRfHynn8/82vgaNM9eEYaJEipHeQbGIAmLAAAClMO8wIRiJBJHyo3TYP6tH8Q/EfjG64UVPKJEjRiPI8f5n8fua/jv8bJ/j4X4iN9AdKX4RIkW4uph4/y4/d+CqAyPW+PNNzzjESDPoYI9SJFe+HcCaGJEgQ3DPYxNUwpS9oZSm3+n6RIkWLcRgF+4ownhj2xziRIqluh1sx8+8IFifePKJEi17CIOD2H1a/fCuKNCNKRIkLPYMdwOG98c4YwiiQ5OsZiQsBpAcUfznh8IcXSXSlPrGIkPHqK+h5QWd5iwiRIzlo6lZYVNhGYkSLy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48" name="AutoShape 4" descr="data:image/jpeg;base64,/9j/4AAQSkZJRgABAQAAAQABAAD/2wCEAAkGBhQSERUUExQVFRUWGBYWFxcYGBgYGBcXGBcYGBgYGxgXHCYfHBkjGh4YHy8gJScpLCwsFx4xNTAqNSYrLCkBCQoKDgwOGg8PGjQkHyQsLCwsLCwsLCwsLCwsLCwsLCwsLCwsLCwsLCwqLCwsLCwsLCwsLCwsLCwpLCwpLCwsLP/AABEIAMIBAwMBIgACEQEDEQH/xAAcAAACAgMBAQAAAAAAAAAAAAADBAACAQYHBQj/xABIEAABAgQDBAcFAwoFBAIDAAABAhEAAyExBBJBBVFhcQYTIoGRofAHMrHB0RRC4RUjJDNSYnOSsvE0U3KC0lSis8IWwyVjk//EABsBAAIDAQEBAAAAAAAAAAAAAAECAAMEBQYH/8QANBEAAgIBAgQCCQIGAwAAAAAAAAECEQMhMQQSQVEFMhMiYXGBkaGx0cHwFDRCQ3LxFSMk/9oADAMBAAIRAxEAPwDpkpRr8fXqkMLUQQAmm/dC89eVR0B04RFYoUYmKE6HasmJo4b16+MEws4sdSKd3r4whjdoIQO3MShJtmUEvyep7oBJ6W4VwBPlijH32O+uVrxOZXuWxw5JRuMW/gz2EzCUnhUd0cX2kT10wEuc667+0ax2ROLCpeZCkqABV2SCCRVgR4RxOZNJJJuanmaxTn6He8Ci+bI37P1PX2HsZWIV1aGzk0JICQke8TrqKeGsdF2Z0Bw8tI6xPWrapUSE9yUkU5uY1Hoz0rlYdI/RHVRJmJNVGv7Qob2jfMH0kRNw5ny0rUA7pZlOLj50e4hsKhWu4vieXiuaopxjdbrV/B6HkbX6DIXLmKDdZlOQITlSnKOykJB1NybvHMVqrZo6KnppiFLAXLTITlK6pVMUUgsTlzJoC760O4x5PT7ZYSiTOypSVFSV5QUgk9sKANge0WNawmRResTTwGbLimsWd3zba7afIv7OdoLzzJTugpztuUFJS45g15DdHQs7FstN8c89nKm64t/lh/53D+rRvQxI30/twizG/VOR4qv/AFSpdvsZxCmHI+vXCDScT2Cbmx7oTK8xYVGgh4nK5YBJDNydtIeO9nNexVc8lD6j50gMiZfmK84buAAxAuN+kIqmZVEaPbh/aJLTUkRvrWUBlpvhfFhjTQ+tYt9pDivlA1LJUwqPTkwG7IkMS1KCH33PwjCphEu3Lg30+UFUop3B9PL1yigOZikghOnj5tFnsFFMOb7qPDhJzBmy+rQkVMovStYKJwcMS3f/AHhE6GaLY1Py84tJCshN9O7T5wGYoqLJff8AjDa3FSQH0a4HzaItXZHtQOcpWTn6Pl84BhjTg4+X4Q1L7TKBtvHjCIdKqvx9axJb2Bdh4A5rjLu9aQDGJ8H+UVE4Pq3rjEylSqAgaet8Bu9gpUGlSzkp3/KIpKghtVUH4efjBZrg3Lnw9CKSwFftJOnG/wDaHroLYpIBD/D16rDRqoEKpu3tC0ySrM7PV4hnBwWhE60YzVji5iX08PxiQJJWahNO6JBsFFZiwpsocgsR3X/tujUOkfSQImGTJKesrnWfcl7+ahuruqaR6nTHa32XDkhhMWcqGalKq7h5kRzbCoVPyykocglSlJDrIOV3e7NTiYryzr1ep2vDeBWSPpsnlX7t+w2vY3RP7UgzJhV2y4mLrMKf3UvlS+85tzalrF+zGUR+bmrSf3mUD4AGPT2JtKV+rlz5isgYoWE/dDsCEAu3dSNgKw2Z6M78Ithjg46lGfjeJx5PVbS6Kvyjley9qzNm4hcqaCpDstIO8Blpfg3O1I1/ElJWrJ7mY5f9L08mjZfaNhT9oE0EKQtISCCCykiqS1jYx4mB2QZkibMTUyihxvSrM57mfk8ZJJ3y9j0vDSxvGuIejkkn2vb76HU9jdH8OlKFy0ljlmJDuEqygZkvY7+MX6HygJUwpYpVPnFLNbNlFrWdtxEeV0F2sDgjmzHqiQcoKixqKJqafCAYGTs1OYjrcj/eMwJBDAKAuCDYkOHMalJaNHm8mKbeTHNydNa1ff2+03NeDQVBRSCQGetrs1o1jp1LM8ycKgdtaitzZKUpVUlqC/hG04XFImpC5agpJsRURqXS7ZRxGKkykKUCpKjMUPuyXAYtvLsDctD5fLoZ+BdZ05OqT36Un+6GuiWxUyJPYImFa1HNoUh0oPgHf94x6WLVKlDNNWlCaVUQEh95PGkNScKmWlIACQKADQANpW0eT0o2McRJMtC0pKikglyGF6CsBRpUZ82V5cjm3uPr2xJQohUyW4JQAFJcqGVwz3GZFP3hviSdpSpyihExC1DM4BBbKwIYbnSDueOebb6PdXNV1k5lAz8Wlkq9zsFTh9ES25qRzj0Nl7TGFnS86nSDiEuc1UzBJxBIc0ITlpQdomlTDFJtq+kUhOYddKKhnolaXJlh1pIKrgQTD7bkTlJEtaCokjISkqcAmwJagJpoI5ynZ6FpnTkzipKJs5BAQonNPBlJSA/aINW0cNUh2dnSBhp4m5wsomThMATMyp6mU00hqgfnQxatMzXiUQ6KcIl6nuHq0MKUEXbQBvjCeFmpmBKw4Cg7KGVQ5jf5cSDDgTmdmo3fCpdgtlani1yfNuEYAy8DcNQcXEXSrvB8uBjClPegGh1pWnKGAVzBRBSAbuDp8/7wIYVL+93fjBmYBwC5o12vFOzmv3GkK13Cgi1BF2O4Dnu+cYBJ15k8bM8WHaoKUod8QFjv3jdprDAKHs30q/AXEQLzGjAEVB+kZUrU+A+sZLpYe8S9OF4hAKJKH1+UGXMCbdq3cK7hAxMRm+tfPfBR2r9mzaQF7Av2lUpO8gDXfEUhuIPiNaRnMxffcGnhviXcmraDTnBAVzlRBLpIdzw5xRkZrePpoKxADGpNeFKgwJWISDUV1ao84V+0KGgkb1eKokUE1WjNpX8IkPoKca6W7cOJxClAuhPYRyGvea94jZvZdJDTlt2nQl+FS3i3gI0FCylQULggh7OC8dL9mrfZlkNmMxT+Aam6MeHXJbPZeJxWHgvRw20X1Pfx86VKZakM6g6gl8rlsyiLAPU6PGcTOWuUVYdSSQ+WxSSKM4NK07oylM9LuUTNzApLcnIfvg+Dm5khWUpJclKgQQXY3490bd9DybfKk96+K+W5z/2gF0SjMlhE8ntqSeyoAED/AFNRibO0E9na2lzSL50B6Wyqp8fGAdN8QrF4lMqQlUzqgUnKCe0T2uQDAPwMPdHuj2LlSVoDSypbntNMYJbslimpq7m0Y3520einS4BY5NJvWm9ld++qFp21Bgdory0lzMhmDTtHMSBuqfExvWCn4dZCpcwEGwEwsf8AYS3lHMsT0QxEyaWJWokl1uD3mD4b2c4tV+rTzXUeAMGEpLZWDiOG4bJCLllqVJN9/gdKx+1kSsqR25iqS5aT2lfRI1UaAAxXDrShWRagqcoBZA10cD9gHsjdR6mqfR3osnCpLMZigypiu0eQFGTwc8SY9eRgwklXvLUwKy2YgWFLJG4U741LmerOBk9FG4wd+3v+F9X9k14pWamhb08CMkvUjnHpTMICXFCbwtOxSEHKSBUBhU1tT15Qjj3Ko66RR4W1dhoxE0KmFbhJlHKQHQouoWevyEXxHQySsJBVNdIZ+y5HVSpJL5dUSx/MrlHtLwxKQRTc9D8S34RZCyEnfq/CIrW4GeBI6HyUypsoKmjrlJWopZwQ+uVqi/cRWsL/APxhHWEpmTkkzJkyiw+eanKpTs4LbuIqCY2WYtWR9R84DIq/O/P15wG+iCl1FcBszqkIlpU4QAATenIDwApbSHE4pWavKD5a5ctGvC+IFm0N+XryhXpsHcZxPas4UKs14tKU28vo3qv0gcqYoJzanXl68oz1pyFxa3MevKHT6i+wDiJ6szCmkUVJrcVvGJKnd/H16pDZJBAAp8PQhKvUbYVM5YNagecNTy4ZlOK/jA8YndwiYdJyEg8O7+8FPWiPuHlnLYEv3DX5QnMWoqIchjp8S0HmLIl/Dhv8oXwxodziDJ9ALuZOHqKluUVzqSalx5Q5XMGbL6/CAYwPaz/KFarYKdhpqc9GqNX8PGLS6MQL0c6Wp4wOTJOSl9Rw09cYyygg8aDnpDruL7BfEAqUQ7t4Rb7OKM/1gcgGvw9eHfDanJBBpu3wiV6jN0Kqw5ehp3xiHlTk7/L8IkSl3JbOBLvDmydsTMOvPKUxsdQRuI1ELqEdDHQvCzMNLWlJQpYlscxPaWybE6Ev3RmhFy2Pd8XxOLDFRyq1LTa/mP8ARvpsnEnIZSxMauUZkc3+7304xsi0uN3K8L7L2XLw8sIlJCQGfeo71HUw4I6ME69Y8NxE8UsjeJUhfBYFEpOWWhKBuAud5NyeJg5SDcRYCKrnJSwUpIJs5Afk94aihybdsCcGXdKiOB7Q8zTxhhCVakH/AGkf+xi8YRiEk5QpJVucP4XgUgube4QCMxVS2DkgAXJsO+MSpwUHSoKG8EEeIgiFjCn2dBmZ2aZlAf8AZTXQ0ep+dLtTZWZJSXYggs4LGlCKjnHnDZ00ZAmalkEllJKit/vLOYHMOGvcyy9xdjrXWhrE41EpBWshKbOSz7u87rwFe0UJyCxmAlCSCCQAVEsagNoRF/yeaKzkrd8xSCBwSmyRyrvJjzsV0ePXy8SFrWpDpUlbMUKBByhIABDu2rQkuboWQjiejff59Pr1+iPVAJZmIGm+4hBS8qiGo9uHDuh4uOZsR898YzZmKA9wQfj63wslZUnQuMZo9OUCM4qLAOPV4KnBh/lp4wdJCSSoBNgAPO14Wm9xrS2LFRToAN3w5aRVypsrECrePyjJJJ0JFzu4BowlJTRmOjWPOLBBJS2UdA/c3KDCcAQyqQwsAkEDNeh8qm0BGDDs/d+MV01sNae4NTqUAHa/4wyp03IdrAacfOLKUEtbcOHrfGGJ7qEmr776QyVAbKoOZiCCE6EePe0JOUqq4rWHvdvzcbtaDhGQczFLMQXewruiNWROhUTg9yzcf7xCgqIYMNPW+CowyXv9IOuZlqAVW7r0pC1e4b7GJqSNS5fkOfKKS+3YkEW84slD7wB4nWsRSO8Gx1EWCic6WrMSxNXpEM4OKQ6oksaJNXPD5wLq0Zq+u6K3HsMmRIWQ4AbSJDQlpOh8/lEhuQHMfPxNY6Hsrr5q5MlEwCXKly8QCpBBJqlKFB7O5890c7VeOl+zmXMWibOmKKiooQkqLlpYPlUDujLhVyo9p4s+TDz6abX3en2s2+SpwMwY0cO7HnqOMZk25OPAtEmA3FxpvGo9atGUevKOieIZYmOB4XAzdorxU5czty5S55cZszGiBXshqDcwpHe1COJdBNuHBnFzgjrMkuWMr5femgO7G3KIwIcwO28RL2LPSVLBE5EpJLgplrS6kgmrUIpbNHi4zYvUYPC4xE1XWTlzKANkyKIBCgXeg8fHZ+k/TH7fsuarq+ryT5KACrO5KVKP3Q2seTtwn8i4Dd1s/d+0tuO/00AI1042pNxU3AylrITMk4ZZAtnnFlLI10po0E2NhTs/baMNKmKKCpCF5gBnStAUxCaFiQx3iPO26r9J2a//AE2B/qMeztua/SSUwqJuHSa3ORLnwPlxiENbwWyJmMxeKSmZkyDETnLkEIX7tDR3vW0dB9kW35uIkTUTVFfVFGVSi6sqwrskmpYppzbdGp9Al/peOrT7Piif50x7vsQT+bxJf70oNySuve58IgBD20zSMRIYkfmVG9PfVHlYPATcDtSTh+tK0zDJSoBwlcqcwUhSCT90kdwMP+2o/pUn+D/9i487ZBm/liR9vMzrc8pmyu5Ceq92mSztx4xAgPypM2bOxuGdTKSuUmtv8tdf/wBaj/MIviMEZOyJU11JXPxBU4LHq0IWlNtHzHvj1PbNgkpxUmYPemSjmtdCmB4liB/tENe0yUJeCw0pNEoWEpHBMogd8K3TCtT1vZz0amSzLxMzEGYmZJDSzmJTmKVC5IozW1jelpeyddd3fWOfez9OOIlCcEjDdSOrIyOfdyPlOaz3bjWN6RPUFtd9fhFblrqNXYYE1iXsbNEVMfkNdd1IpO/ddLVIZvRgiFMdVHThff4w1gKhJSzuol6D1WKMnN73cbwFc9RVQtVor1FWf18POK2+w9D16CnMXrWIlfeD5cIR65SSzuNIZxBdnBBFaNbfvpDKQtBFK1NG030iuViA2ahJ4V0egi0uhYC++g4n4QkVqUo1IGvCI3RErGEqRmv65wb3r0FG9b4TGHrctygeZSSKk7txEKpVuGr2Hypi9t7/ACiEvW7aD56xWYjN2Wtq9tzxJQKQCAKgBz5d31iwUglZWy3er8rEwJU9L1Ft1oDPBUo1cDXQCL/ZrMC3r19Irt9Bq7jgmK0ZucSPPVhi9Pn9IkHnJyHD1GsdE6C4+XLwweSt86gqalGYOKpzZDnAAIuG8454q8b/AOzbqQCROUmcSXllQCVJ+6QkjtG9QXHK+bD5j23iyT4Z3fwN6w2MRMDoUFDeCD4taCBV4HMkpfMQHH3iA/jeFMTtTq1KCwMuQrQp6KyglaH/AGhQjeCdxjoXW54dQ5n6p6BMcOwSp2zpuLkrkLUqfLmSEkAsXspLDtpIILDeI7ghbgEWLHmDHJcFt7ELxssGfNKTOQls6gMvWANlppvHOEyZFGjXwnBS4lTadcqsBsXoziF7OxsgylpmpmyZgQpJBVlBcAmhOXQHdvjxps/ET8Ph8EMMvNKXMUkhK8ys6i4KSGABcE8NGMd8aOVdNtrz042alM6alIyMlK1ADsJNgWvEyT5FZOC4SXF5HBOqVgennRmfI+xzkJMwSZMmUspBUErlF3IFcpe/DlFOjiJ20NroxfUmWhK0LWalIyJCQMxAdRIFOJ3Q4MBtc1/Sf/6Nw/ahjpttLEShhU9ZNQrqBnHWKfM7HMQal9YT0ultGteF804445Itu9tapWaZgMdPw0/EmXJUvrEz5JdK2SFrqqgqQ1o6J7IthzZEiauahSOtUjIlQZWVAV2iDUAlVH3Puhfo70lmzcDi0qmrM2WhUxKyo5glmorRiB/NBfZptObOxE4zJi1nIk9pRP39xtfSCsqbS7leTwzJjhklJ+T63X5Nf9s0knFyWBP5lqB69YvdC+x1TtobVkzxIMtEsyXocqESmuogBy1BxG6PQ2V0hnnaCEmfNKDPy5c6iCkrIAZ2Zo9D2h7dnysUES50xCeqSWSogOStzTWF9Mqss/4nJ6WOLmVtWI+2aQpU3DFKVFpcywJ+8ndF/apXCyL/AK0/+Mu/rUw/g+k82ZsmeetX10pSAV5iFFK5iWOa/wC0nkInQDHzZgnZ1rXVF1FVwp7wHlVorl4dPHjyTk/K6+2v1PC2P7VFyZMqUMMFdWhKH6wh8oAf3KWjp04sQRT1/eOaba6U4lGKmhE6YEpmKAS9AAqgY6R0qVMzFLilC3AgfKFc1LRCcRwU+GjGUn5l+/uNCYQl296p+HrnEmT+wDYi3w+fwghWQGIAGlaj18oqXLUBSNx33i0wiuHLu+pDn16rDQUczNTf64wjLWxawhhM6rZhbh8bQkXoM0VxSGoLA+EElBWQm/00hcqJLC3qphxeYXID6b90SO9ke1A8RNOQb9/DX1xgWGtWz+vXOGHKi4KVMGbdvhNJYkG0SW9gWw6knNplhbEp8HMWTPDmpaKIQoqFCB4eHGI3eiCtBiXJOSnf8vjGCFBHE0H4eflBZrg3Lnw9Xikrt1BIIs/f/aGroLYphwa/D14d8NkEqBBpu3wrMlqCnYmr0iGcHFIROtBmrHFTQ/4fhEgaUzCHADRIbUFI4ORHRvZnhUmRNKkpLrAqAaBPGOcmOmezBJ+zzDp1lKfup1jNg857Txl1wrruvubanDpFg3IkDwEef0i2T9ow6pQJBJQxu3bDmu4PHqwGfisikA/fUUjnlUof0mOg0mqZ4rHOcZqUd1r8tQkpASEjQMPCkcX2X/jpbEfr0sS7frBwfyjtYNR3RxTZf+Ol/wAdP/kEZ8+8Tu+DeXN7l+p2uOPdNVj8oTv9SfJCY7HHGumKM20Jw3rA/wC1IicT5UL4Cv8Avl/j+qOp4DpHhp6wiVNC1EFTAKsL3EaL7Vx+fk/wz/WY2bo70FThJ3WiapdFJYpAu1XB4RrftX/Xyf4Z/rMTI5PH6w3h8cMeOisDbjT39z9iNOwG0DKK2suXMlqG8LSR5Fj3Rt/soP6RN/h/+6Y1Ta+zeq6o3TNlS5gPEhlD+YGNp9lKv0mZ/CP9aIz49JpHe8Q5ZcJOceq+zPG2IP8A8lLf/qBy/WR6XtQ/xif4SP6lx52wZ+baUtRHvYgFm1Ut7czHo+1D/GJ/go/qXE/ofvEf87j/AMGa3g9omWiaj7s1ASeaVpWD3MR/uMbp7K3eexb9X/76Rp+2dmdRNyXBTLWk7wtAV8SR3RuHsrUXnhnpLJ/7xEx+dJg8S5ZcHOcetP6o1TbdcXO1/OzO/tmO2ME6h7DiwpbjHHtsJCtorCU5XnszvUrAd+J7XfHYVy81WF68ue+LcW7OP4xK4Yfd+DCu0bPoTbupGJfZpbeNCNTWtoulTUOtXH4RVReulRX1WLzz5VaATQZnF7MecCTgq3HL8YMAEgOGdxTx0vGEShmd38qQrSYbCKWE+83Bu/SKlzuJFydN4EWUMzgN361iJV3g7tOBhgA0py7gdGsecQ9olgCCLnS/fF1KfgBv15d0VDBqO7ml23tAIDlYZL3c7tILMm5OJLVZqVissJzX7tfD5QVncW3Ub4xEuwW+5RCeJAHnxJiGWzVcHXUa3jOZjzuDRvG8YLmrWsB82ggMqJJBcJNQeUCCEZreuUXEvKRkbVyfg8C+0Je3haFftCvYOBCTorziQMTFGxDd/wBIkPoLqcBVeOo+z+SfsoKSkAqUSAFKUSKEkkgJt7oFmrHMCmsdZ6BrKsHLAYJTmG8kuSbMwc0uYx4POez8bbXDqu6/U2AL5+EBxOIZUsBiFLKSXsMizTeXADcTDTQuqeBNShveStf8qkA/1COgzxkd9u5eTMOUFQZWoFai7b305iOH4XHBGJTNIJCZoW1iwXmatjHb0YfKpw/uhJF/d90udamutN0eXiOh2EWpS1SElSi5LrFeQUwinJjc6rodXw7jcXDOamm1Lt8fyeAj2poJAEhdSB74/wCMan0yW20J5uyx5BMdMR0MwYth0aftad8HxXRbCzVlcyQhSlVUS7k8WMJLHOSps08Px/B8Pk5sUGlTT+arr7zVh7WEt/h1O/8AmBm55L90eV7RMT1pwswpKSuQFZSXZ1Oz98b2OhmD/wCml/8Ad9YNi+jGGmdXnlJIlpyoDqASncwLEc4LxzkqbFxcbweHLHJig1V316e80bpPgirZGDWB+rCc3AKSR8WHfC3ssT+mKNaSld/aRHS/yVL6nqMg6rLkyufd3O797vAdm9HMPIVmlSkoUxS4JdiQaua1AieifMpEXikP4bJhaerde5u9TkmwUn8oSswY/aEuNx6yo7jHre08fpif4SP6lx0CT0Zwsub1qZKQsnMDUsq5ID762pF9p9HMPPXnnSwpQGVyVClaUIGprCehfK0XvxbG+Ijl5XSjX71NG6ebOJwuEnCyZaEK4ZkJI04EX3QH2avnnVYZUP4qjoO09lJXJ6sh5YSElFSCkNl1cEEAgvvu9PO2bsWVKCjKSJeYBJUm7Cx7ThwS9RzeBOHr2ULxCMuEeBrW9Pdd6nk4noqg7QRN6xn/ADmRu0TLyhwW933Xo9+Y2eTPKTl0379z8I5ltnG4lGNJ69SlSVCWJuUAJChYgBhcuNWMdFlSlISkFZmLF1kAZi92FGeBF03RXx2KcYY3Od6afuuzW+o9PVqgtqR+EXSRXNXcLm++KJnHK5FVf28PrEVOZDsxFvh84vvqckFNxas1Lin1gRkl9HNfWsZkKd3uSK84a+8BlpvivzbjbAFYpQNat6vBsQpxqDyuN8L4ksW0g4WybVI503et8FPdAa6hJdDV1cGpzrb8YVXiVFVKaQadOOQGx0Pk/rfAMNW+p9euMGT6IiXUx1FWcevW+MqnKCqlx5GGkk5mbs7/AFxhSeS/Lw10hWq2CnY1OTnoxca0bh4xaW4ZqZmqamx+XwiilFKQG9bvjGJ5ORt/w18vnFl9RRZacyiSaA34cIL9mqKFvx5/OKYY04OPl+HhDSQczvTdCJWM2JHDvUWiQyupdieLCJC0GzhKlVjZuiHS/wCyBaVJKkK7QANcwDU0rTw7o1hcQRljJxdo+hZ8EM8HCa0O6bMxwnSkTRZaQptz6d1oLMTUEXYt4pJHe3kI1b2dbSC8N1ZPalqI/wBpqPnGxbU6zqyZOXrEkFIV7qq1SdwIeuhaOlGXNCzwGfD6LPLHtr/ocgoMeZs7anWOlaFSpo96Wq/+pKhRaeI72h+HTTM0ouDphojQMKjLmCKWMRowHiEGAQtEAjAEK7RM0oKZLBRpmNkuWJA1UA53U7oD0GiuZ0NJSCXHJ+RPzeMqpFMPICEJQmyQEjkA3jCm29pCRKUvdYbzoO80gN0rY0YucuWIPCg9atKFMlIGYXHWKOZhuZNwP2xuiipSgo3NfGLbOwipctIXVanWsj9tXaU3Ae7yAhnrMxB901B5cCYqatFs36zo87qpbKTkGVTlSaMoqLkkMxeDPUJam7hTXlDPYzW9crQVgCS+4B7mloXlA5mMzBstNHIfQD1ziqnLUdIux3/KMrOY2c2OjcIrKGWgDbxdxqX9WhysTlrYtYEwwJtQHFvXfBJkpJIpmcaUr8ICnAl7j5wlNbD2mUz5lAM49VhwrYMQw0chx/YPESgJcsxsBxAdvGKq7Rs+hNW5NDJUK3ZKlj2SkU8WeEZa6sbevCHkdmlt40I1POIuW5okEEXNG77xGrImBTPr71PWrRSSp1CjgaeuMEl4MPd+H1MHzBNAwUXpp64wKb3DaWxhayAxb6X19XiJ7XaBto1G1aMFOZyACDqdfCIRluLVB4D7vyhxRIApVUHj61i4nB7FvWkNBeYuDlcVB+mvOBolIza/Id0V12HvuDMlZq3wiQ6Ej9pXjEhuQHOcAXFXiLVFSYwH0k2z2fbS6vEZSWCw3MioHxjqKg4Y2IY9944Rg8YZa0rSWKSCI7VsXaCZ0lK0kFwH4HURs4eX9J5Lxzh3HIsq66fEBsTaClFUmd+tlux/zJblImDjRjx5x7IjUOkO0pmExSJ1VyVpUFIdILgVylVf2VMLsYale0DDff6yWdypZ0oapfWkWxmlo2c3JwmTIlkxxtNdNafVUbM0XAjXE9P8F/m/9kz/AIwVHTnBm04HkiZ/xh/SR7lH8HxC/ty+TPfjLR4P/wA4wX+en+Vf/GKL6fYMWmFVz2Zcw2v92B6SPci4PiH/AG38mbC0AQt5pD0QkAj95VfJIH88aljPaNT8xIWpywVM7KSdwAck8HEbdgUKCB1jFZDrIDDMRVhuFu6ApqT0GycNkwRvIqvbuHjX8cvr8UiWC6ZDTJgehW46tPcQVt+6IZ6SbfThZRUfeLhAFSVNSBdG9mGVJ7YBmLJmTD++pjlHABkwsnb5UNih6PG8r66R/V/D7tHppLl77m+ZjLMQxe5L69/q0UT2WHZAIvva8JAFRc21P0iN0Z0rGDiUu4H0gs1LsSH5OwDQuMNWxa/qsWkTspy6GsKn3C12Doms4NC/xMRa3qNNeJDCBzDbKQ1H3hzxgqCNanQAW8Ie+gpVKilsxZ3tpXWMJldr3ucAOLUVU5cWgYknM1H3+qxXzdhqHlIBOYVAN+TViBTBjTWkAl4w5mI/EwSYajKQ2rc4dNboFMspWaopoOf0jA7JYuaVbTuEXQq4qTv3d5hETlKN2e/KA3REhmWlOb3u7XygmR+0wat78+cJJk1uOcFk4s5mI8POmsBS7ha7DKVMGIdtRbyiqjr4AfXfA5pqCk0o4Y0fVoLLJTYVO80esPYpCClgO0avpT5QITUA7vPzheYpRUQ7MfDjFvs9RdvXD5Qjk+g1dx45jUfERI89SFPQkjSsSJzk5ThS1RVRjBMVVHPs+nGc8bV0H6S/Z5mRZ/NrpeiSfvRqeWD4U1ZgebfOGjJp2jPxOGObG4S2Z2Ppfs7r8IvL7yGmoI3pqfFObyjQ8LiUiUrrFDrDTKlmSlwTma4X2UkF6F9CAqNoLymX1yikUASSEuWAGtaiFMHg0qI7TkjjTmWqG1izJk5naOPwvCPDjcJytXa0A4ueFLo4S1AqrVJZxcOTX4xs+B2jLUuTmRLDZVEjLVpZBcMmhBYjem8a99jTUKetjR3cmtN3rSCYJGWaC7Mh83a3gfdIO+xFfGEi6ZuzQhkjXZMb20JBLy1JSadgpNOyCQVVF7U+8ecW2ftFMlJ/VzCp37VSCKpYfdbQ3LPaGJ0splI61IU02akdiprL4uH31eEJpTmbshINsrEV1aI3TK4VKHI7a/H1PX2LOE2fJZaEpSrOc6gGKUkscxqQcoDXqTHTTjUAUWjfRSfraOJycIDm7VBUEDU/2hrDLISwUou28JDM+tgCTFmPLydDFxnh8c8k1Kq6UbJsyb9uxy5ivdkt1abgkqISTXg/Nu/e0yjkIeov8fh8I0joIEiapI95SVE8SlSVDXcT5xu0xI+6CrQlyaRdi2s4viTrLyLZJV+/eSdJOQC50+PrkIBhg19DUevVIcQmtXSdK38fVIUVh1BVK6w8l1Ocn0GQDmd6bvXGFZy2U6ecY6+rsItXOAod3C8K3ewUqDqmEJqPeqe/18Ik+eyQbH66+XwgillmIbdUOL/CKLBP3XSzUO9os1oUWw1b6m/r1WGU1U2WlnhORM0ekMJnVIcNCRegzWoKfQhvGD5zldqqr6+MAzuoBnHnxJhtSyBUADStQd0SPUjBYqcQkaH5c+7ygeFqA+/164QeYCXNCGIHypzhOTM0JpEe4FsOoJKiCA3xhScSFAinGCJn37VPj5RWUoqWKOBpwgN2FKg6ioJFL1PM3EYmrOTnb5+TwRayKEjuel39cYwk5u0DbRvFosFFMMacHEN1zBmy+vwhJylVXvX1rBBOD6tFadDNBlByee/8IkKqxCnoSBEgcyJynByYjxFJipjCfTiwjOZjFHiNEAezsiWSoLuBpy1+HhDSCA7JBIqKMwJ8/g3OK9GtmLmVQCTwFPHQw7+S1rOVACilsxFKlzSrO3xEPTOXllHnabPLn43IEhYNmuGJuPkfGGJW0EJSkhSgQVuEqqkKMtQatLEPy5R5W0hMUokghJNHDP3n4PComKr598RM0LDzRTNt2lt6SpRS2ZImBSWFMrJso1emg1G6PDm7ZJUosADo3m5rHnWHOK5ToHMRux8XDQxqvubRh8TmQlRJzK7LBhoatZr7uENGUMmdQcOKN2XLe8PIcRWFej2ykrSnNQ5tKEihu+pMbR+Sc0rI513CoJIAF7N6MPGNnG4rOsc6j3PH6F7RbHoQNUrSNxIlqO7hHUAh72FhyjmGy8IJe0cMQghpmSZu/OIWkEG4FTfUx1AuCNH7wY0YdjjeKPmyRkusf1ZVUtqCx04isYBKmzOGd2/C0ZlqzVv5NGVKAIALMNfpe0XHKBhSc3u9+vjBlMK6mwNy0K/bQ9B3/hB8jsqh3mAn2C0YWMz0fQm2kSWctLDUcN73jIXlDGh4RmY5qKEilne9d1oIAa5IJol3Dgijb+EDl4KtSOW+DILHKSbCos/IfOMS5YBfNT1uhaTDbLhIToxNAO7hxiq0lWgOhJ+giypYPa3Xe9IyDTfyhgFUqy8GuBu0I74qqU5LAEFjms3frFpgzGhqR4NUu0YDAkFyBTNxbygMgOThQ9weFh84MVgUso23DdFZCUu4L8BeL5XY0oba/wB4iXYLZQjNUM1nNzSM5WIHg3mG5RlK2DGvl5G0RQKuTHluvBAQuSCGAIIL2vu3wFGHQ9/pF0BiwGZgXf5Pb8IomYjNr64wrrqEJNNS5rwU3lEiKnV3cGPyMZiEPnyaKxUiJEjms+nLYgEZaMRIhGbL0OWRMNTUK/pj2uk1JFKVX8D+HhEiRfHynn8/82vgaNM9eEYaJEipHeQbGIAmLAAAClMO8wIRiJBJHyo3TYP6tH8Q/EfjG64UVPKJEjRiPI8f5n8fua/jv8bJ/j4X4iN9AdKX4RIkW4uph4/y4/d+CqAyPW+PNNzzjESDPoYI9SJFe+HcCaGJEgQ3DPYxNUwpS9oZSm3+n6RIkWLcRgF+4ownhj2xziRIqluh1sx8+8IFifePKJEi17CIOD2H1a/fCuKNCNKRIkLPYMdwOG98c4YwiiQ5OsZiQsBpAcUfznh8IcXSXSlPrGIkPHqK+h5QWd5iwiRIzlo6lZYVNhGYkSLy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458" name="AutoShape 2" descr="data:image/jpeg;base64,/9j/4AAQSkZJRgABAQAAAQABAAD/2wCEAAkGBxQSEhUUEhQUFhQXGCAbFxgYGBcdHBgYGBoYGRccGh0cHCggGBwlHBwaIjEhJykrLi4uHB8zODMsNygtLiwBCgoKDg0OGxAQGywkHyYsLCw0LCwsLCwsLCwsLC8sLCwsLCwsLCwsLCwsLCwsLCwsLCwsNCwsLCwsLCwsLCwsLP/AABEIAQMAwgMBIgACEQEDEQH/xAAcAAABBAMBAAAAAAAAAAAAAAAABAUGBwIDCAH/xABIEAACAQIDBQUFBQUGBAUFAAABAgMAEQQSIQUGMUFRBxMiYXEUMoGRoSNCscHRM1JykvAVYoKywuEkU5OiCDRDRHNjg7PS8f/EABkBAAIDAQAAAAAAAAAAAAAAAAAEAQIDBf/EACsRAAICAQMDBAEDBQAAAAAAAAABAhEDEiExBCJBMlFhcYGRofATM7HB8f/aAAwDAQACEQMRAD8AtbauXLmY2C3JPQDU/hSJNPyNbdvuq4WYv7io5bifDlYnh5UwbHU4qOOeKb7No4so8Vs0bN3mlxo2i/4edcvJG3Y5CVKh5ZaxhNmqNY/Y7xsyFsTKrZnBRbgZ3vkBL8gtvRj1AHuAwP2hQRzoveKwfMlrxgBTqb2Nvd1vmN6ycEt7NVK0Sb2lFHidRrpdgL6jhc68R8x1ojxyMQFZSSLgBhrcZgRr+7rfpTDDstsq3wxUoGyjv1sCzRNYeE5ReNT5eIWsRSrDbJcAnuo1dY8kTGR2IAV0UNZR4QD1PEnlrbSvcz1fAuXbcJ4SJawa99Mr5Spva1jmXXhqK1PvFCCRmJKlgbI5syMisOGpzOg/xCtC7JYKQUwguLaq7Aq184NyLg+Gw4C1rcK1zbOKkHvsLGTxPcrm1Op8T63YAH/arpRK2/Y3Y7eaOIqGzHMoZSqhgQwuLEE/16i+7DY8ySQsrfZyJJoQQcylLfLxdaV4ALl95HbgXUKL24cOgsKbts7JkmxOFmTEGJYCxaPKSJQ2UWJzDLoLcDxoWm/57BvRTPbRFbaTH96ND9APyqDLwNWJ25x/8dG3WIfQtVex8Gro4fQhWfqYkca1jWcnGsKuQFZIhPAURrcgdTUrbZ4jSwH9dTVXKiyjZGmwhHG1a5FA4Uvx6HiaQScqsQzA0qTBs0TSgeFGCt5Zr5T9DSSpPuMolbEYVuE8DBf/AJI/tEPyDD41DdIgjFZpIRWLCxsa8qQF0MgOtblptRrGl61JVm8W6fjRWAFFAHVe28RHHh5mmXNGLZlK5swawtbne9rUlwc0MQCDu4hkzBPCmVT5aAa3HrWW9UyrgsSXvbuxwF7EkKD8DY/CvRDG9nKKSVFiygkA8Br6nT1rmZUkkxyPlDVjNqsZjGk8QBdcoJAJXwKy+JfExbvNQbWy8dabFnlzEe0qXRyCgVrNYgrwToG11B+FqdZZHlKFYp4iub3e7CsOV73vw005mtEkOIPFcTpp/wCYjW9hbMMuuvHX6VTav+ExtMT96xQlp5z4ACVhkPulCH4AK1gQwGhvfkbi7NaWKUXxPFmClSjHMHAUFmN1KnLw6cDwUS4GVzmOHGbIFJOJcZhc6eEC5FydfIXpQmxWK5isKzZw2a7uuhBJAY6a5tNLcqm0DsSYzCB3zyRTEllOUyRKAVDeLibAZUv1ITTSkaQoTmAjGUkqWxaWALgnQDS7sTfkTYaG1OibuqutsKrG/wD6IIAIXgGbjcHXzrYuAVCS2JhUkFfDHChGYX48b6ZvhVlJFdzXsiFsmbCrhgjjUh3bxL4V1y62UAG+t9OVZ7Zw8z4OYSZFe17RFhoCptc63OuopZhsEQ6t7TKwHFLKA1utlGnlXm3I4pozBI7IJWVVZdDmvmABsQCcvOqqS1JlqdMqzt5wuWTCm33CvwB/3qroOfoauHt5w1osMeS5l/8Ax2qoML739eVP9P8A20K5OWI5RWutsnCsYoyxCgXJNgOpOgrUgkG52xu+cyuPs49f4n4gfmfh1qTYiLOxqW7K3Z9nw8cQGqrdj1c6sfnp6AVon2dYE8P661z8mTVK0dGGLTGmV3tTBEE3U8aYdoQ5T0qyZsNmJJsbf1aodtSEFzfha4HOmMOS9mL5sdbojdSTYzxtgsQqQr7SlpBLmbP3QNnCi9ha9za1wTfhUelADG3C9K9ibROHnSUC4U2Zf3kYZXX4qSKYFhCa8p52zsRo5mWIGSMm8bLqCjAMtzyIBAN+dM5FAHlKIZNKT1tj4fGgBWJR0PzFeVrBFFSQdgx6381/C9RzZO1O89peRrLHKy2/dSNeJtrrqfh5VIsOfEP4T+VR72DDjESvcqxUCZb2jfvLgFgRYk68PPma5k0mhvhigbaw4DEyL4AxYa5rIMzELa5sL8KZ32gxOVsQmY5gAmfwkMxFwF5XyHX7l+Zs6Xwy5mPcAgMWNkvYX7wk2vbjf41lNtHD2ZWcAHwsQCLM1xbMB4WJuOt9OOlYxr2LP7I6hLZnM8joWKC2cG+WM+HUWtZhc2vck1lGcnduTK5DXuY7Gx0OfxWUAi400BGmlKcZFh1fVpDkzAHM1gUXx+ZI7o/FT1N0q47DKWjCPd/CwPPxGKxJbWxNvSobd7Jmq4MoIEYl7SZwSVUugvnzZgOP3mYgai72v08j2UDqsbspXKC0oN1VSi8uBSwve5B14A1uxM0KSFFgztcA2Glnub8/D+0v0KkcxfYdrkFVSB7ajgbDKTbQKdCtmHr1o1S8BS8i5XnsPDGOouTYXHDr4b9NR50h2gJ5xDB3f2mZJJJFv3aZSfdJ4ny/XTOfaUwQt3OVrgANmsQVJOulrEcxbh1uPY8RiDGzSgRZSpslybCRLjNm1BXMOA+tqnGnqXBWbWkYu3KK+DQ9HP1F/wAqpDC++P65Gr/7ZIc2zz5P/ok/OqBwy+Jf66j866XTPsEcvIklXj5H9aXbpMBjsLm4d/Hf+cUnxS+KQeZ+hNKt0MP3mOwqH706f5xWsuGEOUdKYpwLgAVGNogHSl229slHMcaB2HEA6/ja9RzGYuX3imXqp4/CuZR1WxDjsPa5H9fGoZtYC5PA24/h6VYU2EZ1zLeoFvAjqD19PrW2F9wvmWxEJYyLEjje3z5V7BAWueCr7x5C/D4npTxh8H3uGv8AeUtbTp4uPzrfjsNl2VhnUD7TES5zb7yLGEB+BYj1NOWJUMc3d/dzk9TYX+GtvnSap/2h7oJhMPhpIBeMi0j6kliFKknkDrblUBqU7IPK2x8K1UoS2Uep/KpAyuaK8FFSQdfwHxp5m30qPpGsuIkUg8F8QuPHGzjRuoB+pp+Jt3Z/vj63FQnfXeTD7NnVpGLyM5PdR2z5Tm1a5sFvwvx5VzJKVVEd7b3FjbGexAih1DKSZJdVYsWFgL2JdiQSfeNK4tlS3OmGGa+YZZGDXvmvci5N2vfrUe2H2o4XEyrGI50ZmCjMEsMxsCSG0F7VPgOFZy1x2YbPgjm0NluXJLx3LBgwiW+hb3ife0Nr6c+tEezGt+1YHX3VQaHLYWsRpZrfxmnjHrqD5VqjFLOT1M3ilpEDbMJJzTTFSCCuYAeIFSdB0N/UXofZKs12kmPMjvGtqb8ARb4U4kVjajU7JpCFdjxBSpUsCSfEzNxBHEnoSKVYLZsWUxBMsZ4qpIudDyN+Vba3YT3h/XKpjJ6uSJJaWMvaTDm2dKOhX8cv51zlhRrH55f8y109vfFmwcw8lPydTXNix5VXqrN/2n/aut0r7fyczNyJ8bF9rKOoJHxKn8DWvdransuKhxGXN3ThivUDj8bcPOnTbEOXFsOqC/8AIL/hTLsjANPMkK8Xa1+g4sfgAT8KYlVbkQ3qi/8AaW9WHtDPEoyTrnuRZhrY306i3wrY22TJIBEneKAM+ZSvHoWAuagU6hpVC/solEajoqiwqyd3sIrRA/eIF/Mcr9a5b52OulsadprEqHILX4jppVX7xxLJdb6j5c6srb2BKK3S16rnF4bM5vppcfA61fG6dmeRWqFfYzho5HxWGmRWYJ3kZPEFdGt8LfOo1Djoou/wWJDeyyPnR1F2glFwHUfeWxKsvMcNRSvYG2P7P2hDiD7l8r6D3H0b9fhSHfgq2IkUFcty0bcQwOtgRyN9DTvLsQe2wRTPCpRsYJcKEbKscpsSVIjvG1nUZiLi1RM0ogTwSN0sPmb/AJUmq6RQK2o2lq1UVICn5fSitIooA6t3l2r7Ps6bEAAmJcwB4FrgLfyuRXLWPx0k8jyysXkc5mY8ST/XAcK6R3nXvdkY5f3YmP8AJZ/9Nc7bIRWuG1vy6/wnk44jrqKww7Rs1yK5Ue7Ax8kGIjeM2bMBraxBNiCDXR7byBcG8wXvJIyEyL96VyFjW/K5Zb9BeqTg2aS0cgALKbOBYd4jaZgOT2Oo8jbzlWL21IiGAAFJdWPNWTLZwOtra+QpfO1KSoZxY2ou/gYN5N/9opiHjbEgFDYiONAgOhIGZSSBoLk8qeN3e1x86ri40yHRnQEEf3iNQR5CoZvBsXJF3t1zCwbKWOa+mY34Go3eto4sWSPH+heUpwkdaRSK6hkIZWFwRqCDqCOtFQTsV2g0uAaNjfuZCo/hYBh8iSKnxSuXkhpk0Nxlas1rWeH94VgONZx8R6/nWa5Lvgy3iW+Fn/8AjY/IX/Kub9oxn7YDlNKPie8rpnaUeaGVesbD5qa5y2gl5J7Wt3wIt/eCn/VXX6V7M5Wbwat5FHtaMODIfwdfxpd2b7LcjGTxrneIBAOmctc/9oHxNINrqP8AgWtoYluP4nBP+Y0i2BvPNs/ESvFlKvdZEa+V1vccDcEciOHzpjJFyi0i2CSjJNk6xOGxmHiEghC3JzXUnQ8L9KnG5W02xGGEjgK6HK2UWBtYggctDwqH9m+3IcXNPGsBilKZwxlaTMAQGHiHK409anGDzwXzKO7vrYAceJsKRknHZo6kZRkrTFm02Dxt6VAtoYIZMw68almJltK0d9HW6HrYX/D8KhW8+0zBCl+JOvzqq3ZWWyIhvJgCwsOI1+VQ92Y6Ek20A6elWRjHDQGUDWTRfTr5VD8LgyJljUgyMdX5Iv3iPQXJPlTmF7UJZkrs1z4YRYVQ4IlkfOBf/wBNQVW45XZm/lHWmmSMqbEWp7mtPM0puIF8KdSq6ADzPEnzNIdqXd7246Dpp/QrVGI30VkwsbVjUgZiigUUAdIwzLisHjogcokikALcBcNYnyvaqYwO6WItmjZLjir6XA521uDU63VxbTwhFJsVGc/gPz+FSHEbKBTw6MvD0rnvLKHah1Y1PuZWux8U8spiCESqdRwAtzvyFPe0t08cwlxHcjuoFLhs63fQZsgFySNdDa9KdkDLinuBmKjXjexNr9ba6fCpNvJvJjMLGkGGw4n9puq5iTle3jvYiwy2PIDU3qYtOfHgG5aPyUti9oPiikMSMzMbADUsegH50+y9lWNEBlXunYC7RKxMgtxA8OViByB9L1PdytwxgV7xiJMQwszLwQHiqX4+Z51P8Fhyoux10/2NaPNpdRWxX+lauXJVHYLibe1xHiMjW/mU/lVu1H4tgJBtGWeIW7+LNJ0z5x8r6mn0Uj1Ek8jaLwjUVZgy0Cs7UWrCjWxxdbgjqK502vHlnxCnhmib5JFXRqnSued61tisUP7n1VpV/wBNdTpeWczMtht24mWHA8PDlU/4QhNRXbC2mcef5VK95DmwMLi9xK+vpnX8V+lRveIfbsetOFIG7dHaz4XFwyxuqHMFZmF1CMcrZhcXFjf4V0VLhJ75hNmHSy5WB+HA+tcuiugey7EyNsyAli2XMuutgrsFHwW30pbqI7Jj3Sz3cR02mB3sFvuuPgOf0vUF7T8LmdFUgAczy8zUn3m2gI9fv628jVbb37UaZzmPr61lij3Fs09hDtjaxKrGuiooXTnYWpNhIysTSNo0oKr1EV/tGHQtbIPLPWOy8CJW+0IEajM7E2soIFr8ixIUet+VL8XtuCK+T7WTkQLRoBooW/IDQU4lWyEm7YmfDHKGkGSMC9rkWHAC1uelR/ET34aDkK2Y3HvKSWPE8OVJKlAFFFFSBmKKBRQBdPZfFbAxke9I7a+SsR9AD86lcklswvbjr0NQ/slxWbB5bm6OyjyDEMfxqXTrrYg1zMvqf2dHF6URvYy3x1mAF1JHqLE1MdlRPJKbAgDU39R+V9KZGwmSWGRQLqGIPDMdQB5DWkmK7STG3cYaFQ2UM0rtmsW1tlAHiHmdOhogtRErXHksqPCLGCzkADiToBSR9oRSWEUiN/Cb/hx+F6roY6bEujTOzWBJB925tpl4cL8qkOxIVDiwHxB/Q3+Pzo1rhBoadtksxQ0T+Hj8aT0tx3BOljSJqXzKpsiDtAtZCsQayWs0WYvi4D0qgN+xl2hMORRvn3sh/Bh86v8AgPhFUJ2ojLtJuPMcOqxt+Jro9Lz+BDNwR/aLXwAHLvb/AMzSH86j+3TeQHqo/OnVpb4R15h0+mX9TTNtM3yfwD8L/nTxjARVNOz/AH9fZ2aNk7yBzmKg2ZWta6nhqLXB6CoXTzu3sB8W/MRr77dPIdWNQ0mqZqpOLtFjrvvsuZ874bHSta5BMQVfO4fh61Bd7dt4eednwsUiRt92RgbHnaxNxUnxuxY1QIoCoOXU9W6n1qL7W2fGqtbLfSw0FqqoxXCBzcuSPSyljc1hXlFXICiiigAooooAzFFAooAsPsbx9ppYb2zrmXTmvvfSrTaHxC179T/WtUf2c43usdFfm1h6kEfUEj5VfOIAGvPl+fypDqF3D3TvtI9vHFPLKIYLKMt3fWyluQ11NhfTr51FcVstcCrGQE93qerk21+OmtWRgiq5RwzH5klmPqSTTP2g4DvIZMou3dNw5n7qj1NYp3S8Gr2t+Rh3dxRdbsdSdRYaeVTbYMeaRenOq42BiRxHMAirL3OxcXHOmcGxUkXHO9vjU130ZqXbY8717QXDR94wYhcoNuIDMFvr0zX+FR+LeuNlFo3zWUspKeHMCTdr/dCm+nT1qTbRyux4MNOhFx+hHzpBj7pGWiUFrrcBbkrnUPYDUkIWNqpNxc3t5KxTUUNmF3hV3jTu3BcjXSwupN/S4I+RpIm38Tk0w5L2OoVwqNZNLal8uYgm4uV0ApQMVj8ovGCbC4styTmLaZwNAFAFxx41qx+ExskKqr5JAzAsCovGygAm1/ECSRbmBUVFPx+pNtoWrtbGlfs8NYhrag+JQ631JAHhLG3PkRY1WvbMmXHIQTrr80QfPw/SrHj2fjijsuIVLmwJa4sSCCLqbE8Bbrz0qA9t0J9rgueMYv6/ahj8hTmCtSFMvkrqF/sZQbcR8LFeHypDthbFB5H6G35VsDeCQeX5k0bfXxL6H8SfzpwxXIi2fg2mkSNBdnNh/XTnVyYXApg4FiTkNSeLN95j8fpaoR2dYYKXxDcvAt+p1b6WHxNS18fmXVbnhUMJDLtTa8aG7k6cdDTRiMdhJwQWynzBH1pftpkZSGjNif8A+VCMdAEbThyoLIMdhgjeFgy8iDSaiipJCiiigAooooAzFFAooAyglKMGU2ZTcEcQQbgj41fmxtuLiIEkvdigB6X52+N6oAVLdyN4kw+ZJS2Q6r0U/e+emlYdRjco2jbBPS9y5MMhaZZSLLGLC/3mI4geXC9btryZky8ywHrcimHZGKWXIwV2R7ZWyuLA6g8LWt6cabt8tups+MLG+ec37sckDX8bakm3AefoaQUJN0h5zSVlZTRGHFPEjFgjlRqbacdP64VMNg4runDMCRztUDwuMYyl2bVjcmwsSeoqZbPlIsR4WHME/wBWp3Mu3cTxPfYu3A41cRhy0Ta5SLjQhreE6jT1I+BppTD4+yXkVQpUm7C5UBw+Y2a/EG1zaws1xem7cnazH3rHrlFtPMDT42qaYiFXQj7rqR8CLH8aSbN5RI1Dg8U2Uy4mM5SL5W+9mcWICAH7g15g+Va22ee5lWfFsylO7YrnJRmZWQixJDAaA2ubg3pYN2U+87E2NyABqXDkjjY8uPAnrW7BbBiiVgMxzqoYnKL937pAVQB8BUOa9/2IURJh9lQsSJMWp0tksoWxW3hBYi/htpwUWtzqF9tEahcC0bZkyZVca5wBob+mvnerF2buxhhc5DcWF878AWKjQi9szfzHqahHb1hwmGwoUWVHyjoAFAA114UzhlckLZY1aKcU+8BzH1ArdvF7y89PyWkgbXSlu04Swh87L8SFH5U8zDySvZkfdYeJBxy3Pq3iP40jx+JcnJGwUvxJbKFA4ktyOtqVzyWuOgtUb703dmPhHAVAI0YSfu4yL5ixJOpspFrHhrz4U1SyFjqb1sxMxJ4WFaRUljGiiigAooooAKKKKAMxRQKKAPK9vWNOOC2TJLFNKguIArSDnlY5bj0Nr+vlRdAK8LvRiY4RCkllF7G1yAdbXPK9+VNM87OxZ2LMeJJuTWs0VCilwiW2+TKM2P41NdlTAopGq2+On9cKhFP27eK4ryvVMkbiXxypljbv+8Mr+hBsy/rVp4ByYQTxHE/jVHYTElGBHWrt3ekz4cHqPrXOlGmOOVxNr14DpXprDNWNF0K8CdT6VX/b0P8Agojy72x+Kn9KnuBPi+H6VDe26LNs0n92VT8wwprp/UhXOt2c+Jxp8wxzLEDykQ/ACT9KmO7nZdBLgYsdiNoCCKQXN41AU5ili7SWJuOlbN6ez47PjjninGIwzEWawBUlXynQkMpvxFtbda6LFGRbaE2mnOmHajeEAcL61dGzuzOLEbNWXM4xkkTSRLmAXqgy2uQQVB/ipn7Jt08PjIsTNiIjO8Jyphy2W7Zc3i1GpPhF9BY/AJKdWQivC1Wn2sbCwsWHiliwGIwU5azggNCRrcZ1crmvYi1ri/wqqgkKKKKACiiigAooooAzFFAooAxq8exrZMZ79JFDLMmRweakG4+tUca6G7LCLxEfeiQ/NQPypfqJNJfaNsSu/plHby7HbB4qfDve8TlRfiV4o3xUg/Gmyr7/APEDuj3ka4+JfHGAk1ucd/C3+EmxPQ+VUJTBiFbcNLlYHoa1V5QBPIGzKCOetXF2d4vPhiOaG1UZu9LeEDmtx+lWn2SYz7SWI8wGHw0P40hmjTG4O4k6l8JI860F9accXAC2vP8AKtQwy9aw0M1jPY14JvGPj+FR3tfjzbLn8ip+TCpQkQUi1R/tIsdm4oafs+HoQa1xKmvszyq02MW6Ww32juwmFjZVcu1me9hkxJkN7XPu3FZbyRQ4TZmG2P7QkmId0UkEeBTLmdzc+BRewv8AkaqzY25eIxWz58YksYgw+bNGzPmJRQ7WAGXUEGk+5W7vt+KXCiQRFw3iK5h4VzWsCL6A866IkXrtnfPZmFxmGV5XzxR92hjKmFUlKqe8INtO7UnoAKiZxWxotoYo+2NGZ/tIcRh5pAsbOD3iN3Zy3EgMgzAqQ9jw1bcX2W7OgZkxO2IUkXjH9krKbX1UyEjlyrTuz2dbOk2XFtDGYjEorXziMAgMJWiAAWNmNyB86CRy7Qt+cL/ZbYGPFtj55Ct5SgAUBw9yQACRlsLXOtzVI1cm2ezXAwYrZpjllfD4yQKY5DlfKy5lYeFWUai4IuCRUo2huJsrDS92uysbiGABzRmVkN+WZplQnqOVAHOlqLV0B2c7pbPxuBxPeYZFPtM0QZgO8jBI7sXubMoYDidetNu8e56YPd2YSQRDFQy5TMI1DupxICMHtmKlGXnw05UAUhRRRQAUUUUAZiigUUAYmr/7IJM8OGbomU/4XcVQBq8Ow3EXgA/dkYfPK350t1XoT+Ub4OX9MurGwLIjI6hkYFWU8CrCxB8iDXJ3aJur/Z2MeEMGjPjjPMIxOVX6MB89DzrrSf3TXKPaRvB7XjZioAj7w5SeLADKpvyGUaD1rW3qMq2IlRRQK0Kj5uzJ76+h/Gp1uPtDucbGb6G6n/EP1tUF2XhcjKS1g4B4ddetTfaO7s0UKYqBlni4syggxm/3l42870tlSbGcSaVlsb4YbvIUfXwNrY8m018rgVDmw6Aa3HxNJty9+pVcjFt3iPodB4RwsB+75VKtvbEUJ32GIMR1YXJy35j+7+H4J5IS5TGcbS2a/JHkgQkafU1jt/Bj2SewH7NrdeB+NKsNgySDb6WpftDAEwyj+43+U1lCW63NZRWlkf7HMM2I2NtPDRi7uZFUH96SAKv1FNu5O5ON2btPAzYpEVHlaMWcMczQS8bacAaim4mC2pP30ezJJFAymUJKserXCkkkX4HhTlvRuftyGHv8S88iR+IkYlpDHYEF7ZriwJ1HAE8q7Zxy7tu4HGNLJ3MGze7YW7yVpO9N1AYkLHbQ3A8XACo3uFmh2OcMmLggxEU0sayvlKgpOxY5WIuCL29ar7YXZVjsfh48Q2LiEcq5hneVjY/vC1r/ABrW3ZGVxsGEOMiJmSRs6JmymLKbEZxxB8uFQSTrfTeLCRx7PSfFQYnGR4qFjNHkGVFkBlZspIRSulr6nW2mjpvDvbs+STMNtPAoAGSAxkEgm5v3Ttc8OPKoVB2L4V3fDptRHxSC5jCJdbW95O8LAaj5iqh2lgmgmkhe2eN2RrcMyMVNuouKALawO9+z8Ngtq4WPESP3zyPh3KuWdnhQBiwUZT3g4m3WsdtdrEGM2O+FxCy+1ugVmVVKFkZWVySwIvlBIA0N6p6igD015RRQAUUUUAZiigUUAYmrd7CJv2y9HVvmCP8ATVRGrQ7BX/4qdOsYP8pP61h1KvEzXC6n+v8Ag6Ov4b+Vcbbzm+LxAHuiZwvDQZzbhpXZEPuj0rjTbumLn52mf6Oa0jvT+DPwIHWxIr2IC4zcOfpXjm5PrWJq5Bbez93jiNlQuFPeAO4sPutI7Wv6Vt7ON4mws/cy/spDYg8ATpf8jVh7vYJosJh4/wByFB8Qov8AW9Q7fbdjIe/iHhJ8QH3G6+h/GuXDLu4v32+Dpadl9UYb+7rjCTCWEWgl1FuCNzX05j1typ57PNtgHuJD4W0APDXiKed1NpJtHAtDKoaSMWZT94ciOh/MVCtrbDfByi98hN43625H+8KMkqlZOOmnB/z5JzidnvG5Vb2B0NuI5a+lZmEkFSvEEc+Ypbu9jhioFN/tE8L/AJGniPCE8axWKTfatisuoce2S3Ke/wDD4+XGY6Pqin+V2H+qpJ2UwY+P20bRM/sw9w4lmPAuHK5yWyZMt+X1qqMTtvE7J2hijhmVHJZCSobw576A8OFbd89u7bfDqca06YeWw1RY1ckFgPCASCBex6V2U7VnOqti2dy4kxGwYQMKMYqs4WFmRcwWeQKbyEAWXXWmuHZD4fbGzphgIcFG3exZY3jYuxika7ZFA4eZqtNm4bbcOzxPA2ITAqCwMcqAAFiGORWz2zXvp51txW7W1ZI8FNNiWZMVKiYcviJGyvMpyk8cmlxp6VIFwYXeTDpt2XBnCRRTOl/agV7yT7NZLHwXAsD94+6Phz7vzs72faGJizmTLKxDk3LBvGCTzNjqanb9hm0WJL4jCF7c5JiT6kxafWmvdLsqmxeJxWGnlGGkw2TMMmfMHzWK2dRawBv50AV3RVlbxbg7Ow2GmdNrQzTot1iXuwWa40sHY1Jdo9mexsGsDYvFYod/YR8DckA/ciNuI40AUhRV7YPslwcW1Rh5C82HkwzyoGYq6ukkakEpbMtm0+PS9Zbxbs7Nw8GKEeyMdeOOQCci6KVDASAvPcqCM18vDlQBQ9FdCxdneExuxMP3MUUeLfDo6SAWLyql2DHmGs1+nHlUb7bNixxYLZskcKQnKRIFRVJZkiPisNSCrcepoAqEUUCigDE1YnYRNbadv3oXHxup/I1XZqWdlOJMe1MMRzLL/MjAfW1Z5fQy0OTrGHgK432/b2zEZr276S/87V1/spiU1NzXJe/Yi/tHFmBs0RmcqeRzG5t1FybHpajFLVFMJKnQw0q2RhhLPFGeDyKh9GYA/jSWt2DxBjkSRfeRgy+qm4+orRkI7AigTgtj8a3HAq4KsoKkWIPAg1XWw+0PCYiILi4yjgaOBe1+YK+JT6UrxO9kkEqmCRMTh295GcB0txyu5BIPEBr8LXrnLHGL3QzplLhjVJg32TtJMpJikIy+aMbFT5g/lVp7T2VHiImjkHhb5qeRHQioH2pYyKSHD5Tdyc624hCP1t8qetib0qww0WZndkAchSRcILknpm51dThFtPgtKM5RjNcke2HOcBjDDKbC+XNy191vQ/1wqzIcUrHKGGbpfX5VXXajGO/iI94pr6A6fnUf3ex03fmZQxjhW8jWJyof1/LyrOOR4ZOK3RrPGs0VJ7Ohu383bE+21hAuJpUzfwMA0v8A2hjVmb5bJbaWHxmDaJkCKjYeQiytJlLDKfIjKfJqgnaHvG2z9r+0pGkjCEZA5IAzLYtpztcfGoDB2rbSTFNiBMSGzWhcuYVDG4ATMOHI8fnT8OBCfJbPZ7thMLu/C+JW8aSNFKCPdV8Q0bFgeQzXI6A0s312YmGwWz0jN48PjsOYzxsneEKL87KQL8+NUdtHtCxk0E2HJiWGdy7okajxMwdrE3K3YX+JpDLvnjmw8eGbEMYI8uRLJ4e7IKWOXN4SBbXlVypfO9u6uNm25g8XhjlhjVBK+cDRJHZ1y3u2ZTbhbWnLZO0o5Nv4tIyCVwcayW/fSRyR6hZFFc64vfjaMt8+NxVjxAldQfgpApmgxkiEsjupOhKsQSOOpB11oA6N362HjZcDiozFs6GLIzeDvDIRGe8W3hVVY5QOfGtG9+/jYPZmz58OMNK7rGGWTxFQYs2gVgVOlrmudZZWY3Ylj1JJP1rGgDpLGbw7PG1cJjlxcA7zDSRzfbKcmiPECtzk1LjlrWjb+3tmT96Jdt4nupcwMURjyhGuCmkBYrY243rnOvaALam7Q4I9kYGPDyn27CyI4Uo9vD3iMC1rEFHIIB4E1q7WO0TC7UwkEcKyrKsgdwyjKLowYAg66kcqqqvKAMxRQKKAMTTvumXXFQyRqWySKTbkL6/SkQS8V7D9px52y3t6caMPIUN1JU9QSD8xUNWqJTp2WxtntaxmFkKQwRqt/emViz+YysFUeQvbSqjlkJ4/1fWnHvMRi2CXeUgXtpoBz5UjbDnMUIyuDax/Cq44qMdJM3qdiai9Ltn4RGmRJn7qM+84GbKNSTbmTw+VOU27aMT3GMwzryzsY2+IIt9alyS5BRb4GmKZefeD0N/0qRbtzQ96pkxIC80ljlKsOFiyaoeh11rKLdcRsZZmhfDiwcwSsSma4FjkY6GxNxbz10W7oYdjFi4oYhM8sfdiYsoCBmF+Z0t4r8bqONUnKOm7LQjLVVE8i2ThDNEsUzTREkd2LuylTcqbWJQeI8AeR61O9p4rCYMQSyERANbxWzP4TYacSDY20trUO2Ngo8NLJIZMLE7kkmNXaTxWLXYkDU66KOVO2JwOGxQAmaWYDgCFA19VvXN1rVtuPOMmiL76b3Ljp1XDrooyhiRckkcvwq0N0NlphsKkZyliLycNWIAIPoLCovhNnbPwj3hw8KuPv5czfBmvb4Urn3iSx8f1/wBq0WZRla/co8cpR08EB7X+6/tWBTE0y92FMUdyxOVggABuSLqbdBUROOSOVBFsxlN7ENfxB4wLXIIGtmzdL8L6Kt/ttmPaMWIisSgV7G9iy6a+RAtTRF2gYpYljAiAW3iytmNly6+K3Dy+mldDG7imJTVSaFuK2lKzrIuzEjAJBJj8LGbwoWfIB79iCTy8zWW82ycfimVTg1jyMwAjsPFIBKVYlrE21+J60zbR30xUyZGZAuVVsqAaI/eDjexzgE+lYSb5Y1uM7XzZrhUBzEWJuF6cvIdBVyopTcPFlQxVAvizHvE8Hd5c2bXU+JdBc6gGxr3Dbi4iTvMjRERu6Eljq0TZWAGUkHVDrbR1602Tby4twQ2ImsRYjOQCLZdbcdNKRe3Sa/aP4iS3ibUvbOTrqTYX62oAluB3BLNPHJOqyxNGt1UmP7VM4LM2UqPu8PesK2HcGJSBJjokN3Buq+HIba3kBGnlx086g7uSbkknqa8oAm43WwCMwkxwOTU2MS31mGVfExLeBCdLDNzuKJNk7JjsTiZH8QBAb7paIEkiL7qmQ6ccotrpUHooAe96PZM8fsZuvdKJL5v2iizEFlF1Ngb2Fzm0GgpkoooAzFFAooAUhfsc2t+8tx092/C9r1uwuHWQM75kUDVkUEcbcCw+lac32Nv/AKnHW3u/KrIXeWBY3QHD2yiwE5Jvm8X/ALQcRb5XqGSiNHbkGFg7rAl2kf35XULb08R1HLkOOppt2dPHEplezvrlB1uTx9fM/rU5wm88aMw76IR5BlVZ2Piu+bX2Xi3h0IHDzr3GbxIykLiIszi7sJ3FgG0Wxwh8WUkX+PG1V0JfktqZV00uZix5m9YXFW/hd44wquZxIxsMpmYMgawa5GGs1uJ4nQ17hu6ZiI2GUKPEnjVmOa4ucKWB6i3AjjVrSIUWyssBhRcMe9/wi1weIve9SPZ2KjjBCRTgc7GTxeZs3Gp5g4veKO1wR4gHtmKi3DCa2Jtrx86Ux7VnJI7p/CNUzShtCbNb2c6Na4BPAjhWGROXJtDt4INDvIB92cH1e/0pUm9bcF9p+BNS/GTSuAXDZcykAs4F0YBf/ak6nUa8CLis4pJAkrojq7vYm8zEEWQNrhrGwBPpyuKzWKPgv/UkvJBMRvSb6tib+h/SmnF70A38c1/ML+lTfa0roNXcnggIkzWJUNxwXCx142AHQCkGGxGIZGyCQpm8QBc2UNZuGCGhDFtCDZr266xwRXJlLNIrXaeOMzBiWJ4a24cuFIauufFuZV0YFTe5OIuhIygNbCX8QzAactL16+0JowV7tyiAWYvOotbXjguA4XNq3Soxe5SlFWYWlZzIXYO65Gu8mqXNlyjBWA1NjYnxcaVxYiQqr97KG08N2ueFzpg7aAHToD8QCqKLVdMIkW5s4kYDvGviT4lGVTb2Tw89Bpoet6QoZcSkqss8aZ2XIBI3eKrXdltgz7xJ5i3QaUAVIBRVzDHyoFd86BY7yM3f6k3LC/sgVCCtzxHAA8aZtk7ywrEGEqIiL4MO0z5wVZ/v+zMGuCLAnkDxNAFZUVarbwYdQshmieSNDlCzuDqFJUXwuW5Krz5C3Om9NtI2GBkxalmUO8fekEsLMRphfCSVGgbTTU0AV1RVvSbzQFlb2mIlQ1h38mptaxb2XS+nlxqt97cUJcXK6sGDEeIMWB8Kg6lVJ+QoAaxRQKKAFR/8v/8AdP8AlFI70UUAbIzXskp60UUAKcHIetOYx0qCySSKDqQrMuvXQ8aKKqzSPBsg2jN/zpf+o/LhzpUMdKLsJZcx4nO/60UVWRZCHEbRm4d9Nbp3j/rWt9qT2t381v8A5ZP/ANqKKuijEEm157/t5v8AqP8ArWP9rT/86XXj9o+vLr0ooqSh4dqT3J76W5tfxtrbUc+Vena+I/583/Uf9aKKAPP7Vn/50v8AO3r160Hak/8Azpf529etFFAGabXxF/283/Uf9aW7Yx0sUgEcsyjKD+0fibk8+de0UANsm1J2BVppSDoQXYgjzF6TuOHpRRQBhWajQ0UUAKDGLppx40mkGpoooA8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 descr="download (5)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0775" y="836712"/>
            <a:ext cx="4045237" cy="54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en-GB" dirty="0" err="1" smtClean="0"/>
              <a:t>Welche</a:t>
            </a:r>
            <a:r>
              <a:rPr lang="en-GB" dirty="0" smtClean="0"/>
              <a:t> </a:t>
            </a:r>
            <a:r>
              <a:rPr lang="en-GB" dirty="0" err="1" smtClean="0"/>
              <a:t>Filmgenre</a:t>
            </a:r>
            <a:r>
              <a:rPr lang="en-GB" dirty="0" smtClean="0"/>
              <a:t> </a:t>
            </a:r>
            <a:r>
              <a:rPr lang="en-GB" dirty="0" err="1" smtClean="0"/>
              <a:t>sehen</a:t>
            </a:r>
            <a:r>
              <a:rPr lang="en-GB" dirty="0" smtClean="0"/>
              <a:t> </a:t>
            </a:r>
            <a:r>
              <a:rPr lang="en-GB" dirty="0" err="1" smtClean="0"/>
              <a:t>Sie</a:t>
            </a:r>
            <a:r>
              <a:rPr lang="en-GB" dirty="0" smtClean="0"/>
              <a:t> am </a:t>
            </a:r>
            <a:r>
              <a:rPr lang="en-GB" dirty="0" err="1" smtClean="0"/>
              <a:t>liebsten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err="1" smtClean="0"/>
              <a:t>Ordnen</a:t>
            </a:r>
            <a:r>
              <a:rPr lang="en-GB" dirty="0" smtClean="0"/>
              <a:t> Die </a:t>
            </a:r>
            <a:r>
              <a:rPr lang="en-GB" dirty="0" err="1" smtClean="0"/>
              <a:t>die</a:t>
            </a:r>
            <a:r>
              <a:rPr lang="en-GB" dirty="0" smtClean="0"/>
              <a:t> </a:t>
            </a:r>
            <a:r>
              <a:rPr lang="en-GB" dirty="0" err="1" smtClean="0"/>
              <a:t>folgenden</a:t>
            </a:r>
            <a:r>
              <a:rPr lang="en-GB" dirty="0" smtClean="0"/>
              <a:t> </a:t>
            </a:r>
            <a:r>
              <a:rPr lang="en-GB" dirty="0" err="1" smtClean="0"/>
              <a:t>Filmgenre</a:t>
            </a:r>
            <a:r>
              <a:rPr lang="en-GB" dirty="0" smtClean="0"/>
              <a:t> </a:t>
            </a:r>
            <a:r>
              <a:rPr lang="en-GB" dirty="0" err="1" smtClean="0"/>
              <a:t>nach</a:t>
            </a:r>
            <a:r>
              <a:rPr lang="en-GB" dirty="0" smtClean="0"/>
              <a:t> </a:t>
            </a:r>
            <a:r>
              <a:rPr lang="en-GB" dirty="0" err="1" smtClean="0"/>
              <a:t>Ihrem</a:t>
            </a:r>
            <a:r>
              <a:rPr lang="en-GB" dirty="0" smtClean="0"/>
              <a:t> </a:t>
            </a:r>
            <a:r>
              <a:rPr lang="en-GB" dirty="0" err="1" smtClean="0"/>
              <a:t>Geschmack</a:t>
            </a:r>
            <a:r>
              <a:rPr lang="en-GB" dirty="0" smtClean="0"/>
              <a:t> von 1-10. 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err="1" smtClean="0"/>
              <a:t>Horrorfilme</a:t>
            </a:r>
            <a:endParaRPr lang="en-GB" dirty="0" smtClean="0"/>
          </a:p>
          <a:p>
            <a:r>
              <a:rPr lang="en-GB" dirty="0" err="1" smtClean="0"/>
              <a:t>Liebesfilms</a:t>
            </a:r>
            <a:endParaRPr lang="en-GB" dirty="0" smtClean="0"/>
          </a:p>
          <a:p>
            <a:r>
              <a:rPr lang="en-GB" dirty="0" err="1" smtClean="0"/>
              <a:t>Abenteuerfilme</a:t>
            </a:r>
            <a:endParaRPr lang="en-GB" dirty="0" smtClean="0"/>
          </a:p>
          <a:p>
            <a:r>
              <a:rPr lang="en-GB" dirty="0" smtClean="0"/>
              <a:t>Thriller</a:t>
            </a:r>
          </a:p>
          <a:p>
            <a:r>
              <a:rPr lang="en-GB" dirty="0" err="1" smtClean="0"/>
              <a:t>Actionfilme</a:t>
            </a:r>
            <a:endParaRPr lang="en-GB" dirty="0" smtClean="0"/>
          </a:p>
          <a:p>
            <a:r>
              <a:rPr lang="en-GB" dirty="0" err="1" smtClean="0"/>
              <a:t>Zeichentrickfilme</a:t>
            </a:r>
            <a:endParaRPr lang="en-GB" dirty="0" smtClean="0"/>
          </a:p>
          <a:p>
            <a:r>
              <a:rPr lang="en-GB" dirty="0" err="1" smtClean="0"/>
              <a:t>Komödien</a:t>
            </a:r>
            <a:endParaRPr lang="en-GB" dirty="0" smtClean="0"/>
          </a:p>
          <a:p>
            <a:r>
              <a:rPr lang="en-GB" dirty="0" smtClean="0"/>
              <a:t>Drama</a:t>
            </a:r>
          </a:p>
          <a:p>
            <a:r>
              <a:rPr lang="en-GB" dirty="0" err="1" smtClean="0"/>
              <a:t>Gruselfilme</a:t>
            </a:r>
            <a:endParaRPr lang="en-GB" dirty="0" smtClean="0"/>
          </a:p>
          <a:p>
            <a:r>
              <a:rPr lang="en-GB" dirty="0" err="1" smtClean="0"/>
              <a:t>Krimis</a:t>
            </a:r>
            <a:endParaRPr lang="en-GB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20072" y="2004864"/>
            <a:ext cx="8229600" cy="4853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en-GB" sz="3200" dirty="0" err="1"/>
              <a:t>Komödien</a:t>
            </a:r>
            <a:endParaRPr lang="en-GB" sz="3200" dirty="0"/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en-GB" sz="3200" dirty="0"/>
              <a:t>Drama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Abenteuerfilme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Thriller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Actionfilme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Zeichentrickfilme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en-GB" sz="3200" dirty="0" err="1" smtClean="0"/>
              <a:t>Liebesfilms</a:t>
            </a:r>
            <a:endParaRPr lang="en-GB" sz="3200" dirty="0"/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Krimis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en-GB" sz="3200" dirty="0" err="1"/>
              <a:t>Gruselfilme</a:t>
            </a:r>
            <a:endParaRPr lang="en-GB" sz="3200" dirty="0"/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en-GB" sz="3200" dirty="0" err="1" smtClean="0"/>
              <a:t>Horrorfilme</a:t>
            </a:r>
            <a:endParaRPr lang="en-GB" sz="3200" dirty="0"/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308</Words>
  <Application>Microsoft Office PowerPoint</Application>
  <PresentationFormat>On-screen Show (4:3)</PresentationFormat>
  <Paragraphs>162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Wussten Sie schon?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Welche Filmgenre sehen Sie am liebsten?</vt:lpstr>
      <vt:lpstr>Was gehört zusammen?</vt:lpstr>
      <vt:lpstr>Wie findest du den Film?</vt:lpstr>
      <vt:lpstr>PowerPoint Presentation</vt:lpstr>
      <vt:lpstr>Kontrolle</vt:lpstr>
      <vt:lpstr>Hausaufgaben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Kino</dc:title>
  <dc:creator>gillian</dc:creator>
  <cp:lastModifiedBy>Ms G Vignali</cp:lastModifiedBy>
  <cp:revision>8</cp:revision>
  <dcterms:created xsi:type="dcterms:W3CDTF">2013-12-09T20:05:21Z</dcterms:created>
  <dcterms:modified xsi:type="dcterms:W3CDTF">2017-12-04T07:58:41Z</dcterms:modified>
</cp:coreProperties>
</file>