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6" d="100"/>
          <a:sy n="106" d="100"/>
        </p:scale>
        <p:origin x="9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E38CB3-D8C0-40D7-B006-EF04374A8BDC}"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0C131A-F20A-4063-A53B-0C1FB7CD701D}" type="slidenum">
              <a:rPr lang="en-GB" smtClean="0"/>
              <a:t>‹#›</a:t>
            </a:fld>
            <a:endParaRPr lang="en-GB"/>
          </a:p>
        </p:txBody>
      </p:sp>
    </p:spTree>
    <p:extLst>
      <p:ext uri="{BB962C8B-B14F-4D97-AF65-F5344CB8AC3E}">
        <p14:creationId xmlns:p14="http://schemas.microsoft.com/office/powerpoint/2010/main" val="387174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38CB3-D8C0-40D7-B006-EF04374A8BDC}"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0C131A-F20A-4063-A53B-0C1FB7CD701D}" type="slidenum">
              <a:rPr lang="en-GB" smtClean="0"/>
              <a:t>‹#›</a:t>
            </a:fld>
            <a:endParaRPr lang="en-GB"/>
          </a:p>
        </p:txBody>
      </p:sp>
    </p:spTree>
    <p:extLst>
      <p:ext uri="{BB962C8B-B14F-4D97-AF65-F5344CB8AC3E}">
        <p14:creationId xmlns:p14="http://schemas.microsoft.com/office/powerpoint/2010/main" val="161545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38CB3-D8C0-40D7-B006-EF04374A8BDC}"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0C131A-F20A-4063-A53B-0C1FB7CD701D}" type="slidenum">
              <a:rPr lang="en-GB" smtClean="0"/>
              <a:t>‹#›</a:t>
            </a:fld>
            <a:endParaRPr lang="en-GB"/>
          </a:p>
        </p:txBody>
      </p:sp>
    </p:spTree>
    <p:extLst>
      <p:ext uri="{BB962C8B-B14F-4D97-AF65-F5344CB8AC3E}">
        <p14:creationId xmlns:p14="http://schemas.microsoft.com/office/powerpoint/2010/main" val="204315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38CB3-D8C0-40D7-B006-EF04374A8BDC}"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0C131A-F20A-4063-A53B-0C1FB7CD701D}" type="slidenum">
              <a:rPr lang="en-GB" smtClean="0"/>
              <a:t>‹#›</a:t>
            </a:fld>
            <a:endParaRPr lang="en-GB"/>
          </a:p>
        </p:txBody>
      </p:sp>
    </p:spTree>
    <p:extLst>
      <p:ext uri="{BB962C8B-B14F-4D97-AF65-F5344CB8AC3E}">
        <p14:creationId xmlns:p14="http://schemas.microsoft.com/office/powerpoint/2010/main" val="402239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38CB3-D8C0-40D7-B006-EF04374A8BDC}"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0C131A-F20A-4063-A53B-0C1FB7CD701D}" type="slidenum">
              <a:rPr lang="en-GB" smtClean="0"/>
              <a:t>‹#›</a:t>
            </a:fld>
            <a:endParaRPr lang="en-GB"/>
          </a:p>
        </p:txBody>
      </p:sp>
    </p:spTree>
    <p:extLst>
      <p:ext uri="{BB962C8B-B14F-4D97-AF65-F5344CB8AC3E}">
        <p14:creationId xmlns:p14="http://schemas.microsoft.com/office/powerpoint/2010/main" val="218904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E38CB3-D8C0-40D7-B006-EF04374A8BDC}" type="datetimeFigureOut">
              <a:rPr lang="en-GB" smtClean="0"/>
              <a:t>28/11/2017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0C131A-F20A-4063-A53B-0C1FB7CD701D}" type="slidenum">
              <a:rPr lang="en-GB" smtClean="0"/>
              <a:t>‹#›</a:t>
            </a:fld>
            <a:endParaRPr lang="en-GB"/>
          </a:p>
        </p:txBody>
      </p:sp>
    </p:spTree>
    <p:extLst>
      <p:ext uri="{BB962C8B-B14F-4D97-AF65-F5344CB8AC3E}">
        <p14:creationId xmlns:p14="http://schemas.microsoft.com/office/powerpoint/2010/main" val="384601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E38CB3-D8C0-40D7-B006-EF04374A8BDC}" type="datetimeFigureOut">
              <a:rPr lang="en-GB" smtClean="0"/>
              <a:t>28/11/2017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0C131A-F20A-4063-A53B-0C1FB7CD701D}" type="slidenum">
              <a:rPr lang="en-GB" smtClean="0"/>
              <a:t>‹#›</a:t>
            </a:fld>
            <a:endParaRPr lang="en-GB"/>
          </a:p>
        </p:txBody>
      </p:sp>
    </p:spTree>
    <p:extLst>
      <p:ext uri="{BB962C8B-B14F-4D97-AF65-F5344CB8AC3E}">
        <p14:creationId xmlns:p14="http://schemas.microsoft.com/office/powerpoint/2010/main" val="276348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E38CB3-D8C0-40D7-B006-EF04374A8BDC}" type="datetimeFigureOut">
              <a:rPr lang="en-GB" smtClean="0"/>
              <a:t>28/11/2017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0C131A-F20A-4063-A53B-0C1FB7CD701D}" type="slidenum">
              <a:rPr lang="en-GB" smtClean="0"/>
              <a:t>‹#›</a:t>
            </a:fld>
            <a:endParaRPr lang="en-GB"/>
          </a:p>
        </p:txBody>
      </p:sp>
    </p:spTree>
    <p:extLst>
      <p:ext uri="{BB962C8B-B14F-4D97-AF65-F5344CB8AC3E}">
        <p14:creationId xmlns:p14="http://schemas.microsoft.com/office/powerpoint/2010/main" val="364323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38CB3-D8C0-40D7-B006-EF04374A8BDC}" type="datetimeFigureOut">
              <a:rPr lang="en-GB" smtClean="0"/>
              <a:t>28/11/2017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0C131A-F20A-4063-A53B-0C1FB7CD701D}" type="slidenum">
              <a:rPr lang="en-GB" smtClean="0"/>
              <a:t>‹#›</a:t>
            </a:fld>
            <a:endParaRPr lang="en-GB"/>
          </a:p>
        </p:txBody>
      </p:sp>
    </p:spTree>
    <p:extLst>
      <p:ext uri="{BB962C8B-B14F-4D97-AF65-F5344CB8AC3E}">
        <p14:creationId xmlns:p14="http://schemas.microsoft.com/office/powerpoint/2010/main" val="263936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38CB3-D8C0-40D7-B006-EF04374A8BDC}" type="datetimeFigureOut">
              <a:rPr lang="en-GB" smtClean="0"/>
              <a:t>28/11/2017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0C131A-F20A-4063-A53B-0C1FB7CD701D}" type="slidenum">
              <a:rPr lang="en-GB" smtClean="0"/>
              <a:t>‹#›</a:t>
            </a:fld>
            <a:endParaRPr lang="en-GB"/>
          </a:p>
        </p:txBody>
      </p:sp>
    </p:spTree>
    <p:extLst>
      <p:ext uri="{BB962C8B-B14F-4D97-AF65-F5344CB8AC3E}">
        <p14:creationId xmlns:p14="http://schemas.microsoft.com/office/powerpoint/2010/main" val="141764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38CB3-D8C0-40D7-B006-EF04374A8BDC}" type="datetimeFigureOut">
              <a:rPr lang="en-GB" smtClean="0"/>
              <a:t>28/11/2017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0C131A-F20A-4063-A53B-0C1FB7CD701D}" type="slidenum">
              <a:rPr lang="en-GB" smtClean="0"/>
              <a:t>‹#›</a:t>
            </a:fld>
            <a:endParaRPr lang="en-GB"/>
          </a:p>
        </p:txBody>
      </p:sp>
    </p:spTree>
    <p:extLst>
      <p:ext uri="{BB962C8B-B14F-4D97-AF65-F5344CB8AC3E}">
        <p14:creationId xmlns:p14="http://schemas.microsoft.com/office/powerpoint/2010/main" val="380434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lum/>
          </a:blip>
          <a:srcRect/>
          <a:stretch>
            <a:fillRect l="-16000" r="-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38CB3-D8C0-40D7-B006-EF04374A8BDC}" type="datetimeFigureOut">
              <a:rPr lang="en-GB" smtClean="0"/>
              <a:t>28/11/2017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C131A-F20A-4063-A53B-0C1FB7CD701D}" type="slidenum">
              <a:rPr lang="en-GB" smtClean="0"/>
              <a:t>‹#›</a:t>
            </a:fld>
            <a:endParaRPr lang="en-GB"/>
          </a:p>
        </p:txBody>
      </p:sp>
    </p:spTree>
    <p:extLst>
      <p:ext uri="{BB962C8B-B14F-4D97-AF65-F5344CB8AC3E}">
        <p14:creationId xmlns:p14="http://schemas.microsoft.com/office/powerpoint/2010/main" val="4060183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Philosophy </a:t>
            </a:r>
            <a:r>
              <a:rPr lang="en-GB" b="1" dirty="0"/>
              <a:t>deals with the big questions in life.</a:t>
            </a:r>
            <a:endParaRPr lang="en-GB" dirty="0"/>
          </a:p>
        </p:txBody>
      </p:sp>
      <p:sp>
        <p:nvSpPr>
          <p:cNvPr id="3" name="Content Placeholder 2"/>
          <p:cNvSpPr>
            <a:spLocks noGrp="1"/>
          </p:cNvSpPr>
          <p:nvPr>
            <p:ph idx="1"/>
          </p:nvPr>
        </p:nvSpPr>
        <p:spPr/>
        <p:txBody>
          <a:bodyPr>
            <a:normAutofit lnSpcReduction="10000"/>
          </a:bodyPr>
          <a:lstStyle/>
          <a:p>
            <a:r>
              <a:rPr lang="en-GB" dirty="0" smtClean="0"/>
              <a:t>Philosophy </a:t>
            </a:r>
            <a:r>
              <a:rPr lang="en-GB" dirty="0"/>
              <a:t>deals with the big questions in life and examines the rich treasure trove of answers to questions such as: </a:t>
            </a:r>
            <a:endParaRPr lang="en-GB" dirty="0" smtClean="0"/>
          </a:p>
          <a:p>
            <a:r>
              <a:rPr lang="en-GB" b="1" dirty="0" smtClean="0"/>
              <a:t>What can we know? </a:t>
            </a:r>
          </a:p>
          <a:p>
            <a:r>
              <a:rPr lang="en-GB" b="1" dirty="0" smtClean="0"/>
              <a:t>Does </a:t>
            </a:r>
            <a:r>
              <a:rPr lang="en-GB" b="1" dirty="0"/>
              <a:t>God exist? </a:t>
            </a:r>
            <a:endParaRPr lang="en-GB" b="1" dirty="0" smtClean="0"/>
          </a:p>
          <a:p>
            <a:r>
              <a:rPr lang="en-GB" b="1" dirty="0" smtClean="0"/>
              <a:t>How </a:t>
            </a:r>
            <a:r>
              <a:rPr lang="en-GB" b="1" dirty="0"/>
              <a:t>do we decide what is right? </a:t>
            </a:r>
            <a:endParaRPr lang="en-GB" b="1" dirty="0" smtClean="0"/>
          </a:p>
          <a:p>
            <a:r>
              <a:rPr lang="en-GB" b="1" dirty="0" smtClean="0"/>
              <a:t>Is your mind your brain, or something different? </a:t>
            </a:r>
          </a:p>
          <a:p>
            <a:pPr marL="0" indent="0">
              <a:buNone/>
            </a:pPr>
            <a:r>
              <a:rPr lang="en-GB" dirty="0" smtClean="0"/>
              <a:t>Philosophy </a:t>
            </a:r>
            <a:r>
              <a:rPr lang="en-GB" dirty="0"/>
              <a:t>A level will appeal to you if you enjoy thinking deeply, reading critically and expressing your ideas clearly in essays and discussion.</a:t>
            </a:r>
          </a:p>
        </p:txBody>
      </p:sp>
    </p:spTree>
    <p:extLst>
      <p:ext uri="{BB962C8B-B14F-4D97-AF65-F5344CB8AC3E}">
        <p14:creationId xmlns:p14="http://schemas.microsoft.com/office/powerpoint/2010/main" val="3441303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might it take you?</a:t>
            </a:r>
            <a:endParaRPr lang="en-GB" dirty="0"/>
          </a:p>
        </p:txBody>
      </p:sp>
      <p:sp>
        <p:nvSpPr>
          <p:cNvPr id="3" name="Content Placeholder 2"/>
          <p:cNvSpPr>
            <a:spLocks noGrp="1"/>
          </p:cNvSpPr>
          <p:nvPr>
            <p:ph idx="1"/>
          </p:nvPr>
        </p:nvSpPr>
        <p:spPr/>
        <p:txBody>
          <a:bodyPr>
            <a:normAutofit fontScale="70000" lnSpcReduction="20000"/>
          </a:bodyPr>
          <a:lstStyle/>
          <a:p>
            <a:r>
              <a:rPr lang="en-GB" dirty="0"/>
              <a:t>Studying philosophy at A Level will help you to develop transferable key skills that are vital for success in a wide range of courses and careers, including critical and independent thought, reasoned argument and debate, open-mindedness and persistent thinking.  </a:t>
            </a:r>
          </a:p>
          <a:p>
            <a:r>
              <a:rPr lang="en-GB" dirty="0"/>
              <a:t>In a famous study in America for students applying for post-graduate degrees, philosophy degree students had the best verbal and writing skills on average than any other degree course.  They even did better on mathematical skills than all but the mathematically focused degrees such as maths and physics.  In short, doing philosophy develops lots of important skills.  </a:t>
            </a:r>
          </a:p>
          <a:p>
            <a:r>
              <a:rPr lang="en-GB" dirty="0"/>
              <a:t>People studying philosophy are well prepared for jobs that require people to think clearly and rigorously, such as management consultancy, accountancy, law, politics, the civil service, journalism, advertising and education.  </a:t>
            </a:r>
          </a:p>
          <a:p>
            <a:r>
              <a:rPr lang="en-GB" dirty="0"/>
              <a:t>Philosophy is highly respected as a subject due to its depth, complexity and level of intellectual challenge.  </a:t>
            </a:r>
          </a:p>
        </p:txBody>
      </p:sp>
    </p:spTree>
    <p:extLst>
      <p:ext uri="{BB962C8B-B14F-4D97-AF65-F5344CB8AC3E}">
        <p14:creationId xmlns:p14="http://schemas.microsoft.com/office/powerpoint/2010/main" val="411281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Why study Philosophy?</a:t>
            </a:r>
            <a:endParaRPr lang="en-GB" dirty="0"/>
          </a:p>
        </p:txBody>
      </p:sp>
      <p:sp>
        <p:nvSpPr>
          <p:cNvPr id="3" name="Content Placeholder 2"/>
          <p:cNvSpPr>
            <a:spLocks noGrp="1"/>
          </p:cNvSpPr>
          <p:nvPr>
            <p:ph idx="1"/>
          </p:nvPr>
        </p:nvSpPr>
        <p:spPr/>
        <p:txBody>
          <a:bodyPr/>
          <a:lstStyle/>
          <a:p>
            <a:r>
              <a:rPr lang="en-GB" dirty="0"/>
              <a:t>Philosophy is subject with a clear method. It trains you to think carefully and critically, and then to write (and speak) clearly. These skills can be applied to every area of study and in every profession: studying philosophy is the ideal preparation for work and life!</a:t>
            </a:r>
          </a:p>
        </p:txBody>
      </p:sp>
    </p:spTree>
    <p:extLst>
      <p:ext uri="{BB962C8B-B14F-4D97-AF65-F5344CB8AC3E}">
        <p14:creationId xmlns:p14="http://schemas.microsoft.com/office/powerpoint/2010/main" val="339403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Philosophy?</a:t>
            </a:r>
            <a:endParaRPr lang="en-GB" dirty="0"/>
          </a:p>
        </p:txBody>
      </p:sp>
      <p:sp>
        <p:nvSpPr>
          <p:cNvPr id="3" name="Content Placeholder 2"/>
          <p:cNvSpPr>
            <a:spLocks noGrp="1"/>
          </p:cNvSpPr>
          <p:nvPr>
            <p:ph idx="1"/>
          </p:nvPr>
        </p:nvSpPr>
        <p:spPr/>
        <p:txBody>
          <a:bodyPr/>
          <a:lstStyle/>
          <a:p>
            <a:r>
              <a:rPr lang="en-GB" dirty="0" smtClean="0"/>
              <a:t>This is a philosophical question itself!</a:t>
            </a:r>
          </a:p>
          <a:p>
            <a:r>
              <a:rPr lang="en-GB" dirty="0" smtClean="0"/>
              <a:t>To ask questions with the curiosity of a child, but with the rigour of logical thought.</a:t>
            </a:r>
          </a:p>
          <a:p>
            <a:r>
              <a:rPr lang="en-GB" dirty="0" smtClean="0"/>
              <a:t>Nothing is </a:t>
            </a:r>
            <a:r>
              <a:rPr lang="en-GB" dirty="0"/>
              <a:t>free from the enquiry of the philosopher, who seeks to answer the really difficult questions in life.</a:t>
            </a:r>
          </a:p>
        </p:txBody>
      </p:sp>
    </p:spTree>
    <p:extLst>
      <p:ext uri="{BB962C8B-B14F-4D97-AF65-F5344CB8AC3E}">
        <p14:creationId xmlns:p14="http://schemas.microsoft.com/office/powerpoint/2010/main" val="1266123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3731" y="1675918"/>
            <a:ext cx="7886700" cy="3320715"/>
          </a:xfrm>
        </p:spPr>
      </p:pic>
    </p:spTree>
    <p:extLst>
      <p:ext uri="{BB962C8B-B14F-4D97-AF65-F5344CB8AC3E}">
        <p14:creationId xmlns:p14="http://schemas.microsoft.com/office/powerpoint/2010/main" val="136661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trolley problem</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8628" y="1825625"/>
            <a:ext cx="5566743" cy="4351338"/>
          </a:xfrm>
        </p:spPr>
      </p:pic>
    </p:spTree>
    <p:extLst>
      <p:ext uri="{BB962C8B-B14F-4D97-AF65-F5344CB8AC3E}">
        <p14:creationId xmlns:p14="http://schemas.microsoft.com/office/powerpoint/2010/main" val="8677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Would you go into a virtual reality machine that gave you everything you could ever want?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9207" y="1825625"/>
            <a:ext cx="5065585" cy="4351338"/>
          </a:xfrm>
        </p:spPr>
      </p:pic>
    </p:spTree>
    <p:extLst>
      <p:ext uri="{BB962C8B-B14F-4D97-AF65-F5344CB8AC3E}">
        <p14:creationId xmlns:p14="http://schemas.microsoft.com/office/powerpoint/2010/main" val="170782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 you be sure you’re not a brain in a jar?</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6830" y="2050310"/>
            <a:ext cx="5330340" cy="3966026"/>
          </a:xfrm>
        </p:spPr>
      </p:pic>
    </p:spTree>
    <p:extLst>
      <p:ext uri="{BB962C8B-B14F-4D97-AF65-F5344CB8AC3E}">
        <p14:creationId xmlns:p14="http://schemas.microsoft.com/office/powerpoint/2010/main" val="795297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you a brain or a soul or both?</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3321" y="1690689"/>
            <a:ext cx="6077358" cy="4552153"/>
          </a:xfrm>
        </p:spPr>
      </p:pic>
    </p:spTree>
    <p:extLst>
      <p:ext uri="{BB962C8B-B14F-4D97-AF65-F5344CB8AC3E}">
        <p14:creationId xmlns:p14="http://schemas.microsoft.com/office/powerpoint/2010/main" val="99066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Does God exist?</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4144" y="1825625"/>
            <a:ext cx="7735712" cy="4351338"/>
          </a:xfrm>
        </p:spPr>
      </p:pic>
    </p:spTree>
    <p:extLst>
      <p:ext uri="{BB962C8B-B14F-4D97-AF65-F5344CB8AC3E}">
        <p14:creationId xmlns:p14="http://schemas.microsoft.com/office/powerpoint/2010/main" val="19703494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390</Words>
  <Application>Microsoft Office PowerPoint</Application>
  <PresentationFormat>On-screen Show (4:3)</PresentationFormat>
  <Paragraphs>23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Philosophy deals with the big questions in life.</vt:lpstr>
      <vt:lpstr>Why study Philosophy?</vt:lpstr>
      <vt:lpstr>What is Philosophy?</vt:lpstr>
      <vt:lpstr>PowerPoint Presentation</vt:lpstr>
      <vt:lpstr>The trolley problem</vt:lpstr>
      <vt:lpstr>Would you go into a virtual reality machine that gave you everything you could ever want?</vt:lpstr>
      <vt:lpstr>Can you be sure you’re not a brain in a jar?</vt:lpstr>
      <vt:lpstr>Are you a brain or a soul or both?</vt:lpstr>
      <vt:lpstr>Does God exist?</vt:lpstr>
      <vt:lpstr>Where might it take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deals with the big questions in life.</dc:title>
  <dc:creator>Mr J Eden</dc:creator>
  <cp:lastModifiedBy>Ms G Vignali</cp:lastModifiedBy>
  <cp:revision>4</cp:revision>
  <dcterms:created xsi:type="dcterms:W3CDTF">2016-11-01T13:39:49Z</dcterms:created>
  <dcterms:modified xsi:type="dcterms:W3CDTF">2017-11-28T13:10:22Z</dcterms:modified>
</cp:coreProperties>
</file>