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1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61BEF0D-F0BB-DE4B-95CE-6DB70DBA9567}" type="datetimeFigureOut">
              <a:rPr lang="en-US" smtClean="0"/>
              <a:pPr/>
              <a:t>6/27/2018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B61BEF0D-F0BB-DE4B-95CE-6DB70DBA9567}" type="datetimeFigureOut">
              <a:rPr lang="en-US" smtClean="0"/>
              <a:pPr/>
              <a:t>6/27/2018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B61BEF0D-F0BB-DE4B-95CE-6DB70DBA9567}" type="datetimeFigureOut">
              <a:rPr lang="en-US" smtClean="0"/>
              <a:pPr/>
              <a:t>6/27/2018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WKlg-wGjc8&amp;t=37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Introduction to A Level Drama &amp; Theatre Studies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64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Practitioners in Practise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first assessment is a devising performance which has been inspired by two practitioners.</a:t>
            </a:r>
          </a:p>
          <a:p>
            <a:r>
              <a:rPr lang="en-GB" dirty="0" smtClean="0"/>
              <a:t>We spend the first few weeks exploring familiar practitioners in more detail as well as learning about new ones.  </a:t>
            </a:r>
          </a:p>
          <a:p>
            <a:r>
              <a:rPr lang="en-GB" dirty="0" smtClean="0"/>
              <a:t>As well as creating your devised performance you will also need to submit a research report about your practitioners so understanding the theory behind their work is really important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3194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Create a performance based on the theatre company DV8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293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We Talk About This? 2011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www.youtube.com/watch?v=oWKlg-wGjc8&amp;t=37s</a:t>
            </a:r>
            <a:r>
              <a:rPr lang="en-GB" dirty="0" smtClean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819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 the information given to you and pick out 5 key things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106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Technique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Inside on the Outside </a:t>
            </a:r>
          </a:p>
          <a:p>
            <a:r>
              <a:rPr lang="en-GB" dirty="0" smtClean="0"/>
              <a:t>Flocking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687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Grenfell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DV8 specialise in Verbatim Theatre</a:t>
            </a:r>
          </a:p>
          <a:p>
            <a:r>
              <a:rPr lang="en-GB" dirty="0" smtClean="0"/>
              <a:t>Therefore I’m not giving you a script, but a transcript from the Grenfell Tower enquiry </a:t>
            </a:r>
          </a:p>
          <a:p>
            <a:r>
              <a:rPr lang="en-GB" dirty="0" smtClean="0"/>
              <a:t>You need to perform this script in the style of DV8 using the technique I have taught you, techniques you saw in the video as well as the research you have been given.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167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</a:t>
            </a:r>
            <a:r>
              <a:rPr lang="en-GB" dirty="0" smtClean="0"/>
              <a:t>quipment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Comfy clothes you can move in (please be aware this won’t fit with the dress code so you may need to get changed)</a:t>
            </a:r>
          </a:p>
          <a:p>
            <a:r>
              <a:rPr lang="en-GB" dirty="0" smtClean="0"/>
              <a:t>Pen, highlighter  and pencil for every lesson</a:t>
            </a:r>
          </a:p>
          <a:p>
            <a:r>
              <a:rPr lang="en-GB" dirty="0" smtClean="0"/>
              <a:t>A4 work pad</a:t>
            </a:r>
          </a:p>
          <a:p>
            <a:r>
              <a:rPr lang="en-GB" dirty="0" smtClean="0"/>
              <a:t>Folder – dividers, tabs – you will study 4 different plays </a:t>
            </a:r>
          </a:p>
          <a:p>
            <a:r>
              <a:rPr lang="en-GB" dirty="0" smtClean="0"/>
              <a:t>Antigone, Love of the Nightingale and Frankenstein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179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Transition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>
              <a:buFont typeface="+mj-lt"/>
              <a:buAutoNum type="arabicPeriod"/>
            </a:pPr>
            <a:r>
              <a:rPr lang="en-GB" b="1" dirty="0" smtClean="0"/>
              <a:t>Practitioner research file </a:t>
            </a:r>
            <a:r>
              <a:rPr lang="en-GB" dirty="0" smtClean="0"/>
              <a:t>– Brecht/Stan/</a:t>
            </a:r>
            <a:r>
              <a:rPr lang="en-GB" dirty="0" err="1" smtClean="0"/>
              <a:t>Aruad</a:t>
            </a:r>
            <a:r>
              <a:rPr lang="en-GB" dirty="0" smtClean="0"/>
              <a:t>/</a:t>
            </a:r>
            <a:r>
              <a:rPr lang="en-GB" dirty="0" err="1" smtClean="0"/>
              <a:t>Berkoff</a:t>
            </a:r>
            <a:endParaRPr lang="en-GB" dirty="0" smtClean="0"/>
          </a:p>
          <a:p>
            <a:pPr marL="578358" lvl="0" indent="-514350">
              <a:buFont typeface="+mj-lt"/>
              <a:buAutoNum type="arabicPeriod"/>
            </a:pPr>
            <a:r>
              <a:rPr lang="en-GB" b="1" dirty="0" smtClean="0"/>
              <a:t>Modern Practitioner research file </a:t>
            </a:r>
            <a:r>
              <a:rPr lang="en-GB" dirty="0" smtClean="0"/>
              <a:t>- DV8/Katie Mitchell/Paper Birds/Punch Drunk/Splendid/Kneehigh</a:t>
            </a:r>
            <a:r>
              <a:rPr lang="en-GB" dirty="0"/>
              <a:t>/</a:t>
            </a:r>
            <a:r>
              <a:rPr lang="en-GB" dirty="0" smtClean="0"/>
              <a:t>Gecko </a:t>
            </a:r>
            <a:r>
              <a:rPr lang="en-GB" dirty="0"/>
              <a:t>/</a:t>
            </a:r>
            <a:r>
              <a:rPr lang="en-GB" dirty="0" smtClean="0"/>
              <a:t>Pina </a:t>
            </a:r>
            <a:r>
              <a:rPr lang="en-GB" dirty="0" err="1"/>
              <a:t>Baush</a:t>
            </a:r>
            <a:endParaRPr lang="en-GB" dirty="0"/>
          </a:p>
          <a:p>
            <a:pPr marL="578358" indent="-514350">
              <a:buFont typeface="+mj-lt"/>
              <a:buAutoNum type="arabicPeriod"/>
            </a:pPr>
            <a:r>
              <a:rPr lang="en-GB" b="1" dirty="0" smtClean="0"/>
              <a:t>Watch a documentary – </a:t>
            </a:r>
            <a:r>
              <a:rPr lang="en-GB" dirty="0" smtClean="0"/>
              <a:t>Be prepared to discuss in first lesson </a:t>
            </a:r>
          </a:p>
          <a:p>
            <a:pPr marL="578358" indent="-514350">
              <a:buFont typeface="+mj-lt"/>
              <a:buAutoNum type="arabicPeriod"/>
            </a:pPr>
            <a:r>
              <a:rPr lang="en-GB" b="1" dirty="0" smtClean="0"/>
              <a:t>Watch 4 videos on National Theatre YouTube – </a:t>
            </a:r>
            <a:r>
              <a:rPr lang="en-GB" dirty="0" smtClean="0"/>
              <a:t>again you will need to be prepared to discuss this in your first lesson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3093918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OCR A Level Drama!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have chosen to complete the A Level Course</a:t>
            </a:r>
          </a:p>
          <a:p>
            <a:r>
              <a:rPr lang="en-GB" dirty="0" smtClean="0"/>
              <a:t>This will take place over 2 years</a:t>
            </a:r>
          </a:p>
          <a:p>
            <a:r>
              <a:rPr lang="en-GB" dirty="0" smtClean="0"/>
              <a:t>You will complete 1 formal assessment this year </a:t>
            </a:r>
          </a:p>
          <a:p>
            <a:r>
              <a:rPr lang="en-GB" dirty="0" smtClean="0"/>
              <a:t>We will prep for the final examinations in year 12 and complete the rest of the assessment in year 13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382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Component 1: Practitioners in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902460"/>
            <a:ext cx="11595100" cy="485394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Worth 40% of your whole A Level and is worth </a:t>
            </a:r>
            <a:r>
              <a:rPr lang="en-GB" b="1" u="sng" dirty="0" smtClean="0"/>
              <a:t>120 marks</a:t>
            </a:r>
          </a:p>
          <a:p>
            <a:r>
              <a:rPr lang="en-GB" dirty="0" smtClean="0"/>
              <a:t>Internally assessed by the department, filmed and moderated by OCR</a:t>
            </a:r>
          </a:p>
          <a:p>
            <a:r>
              <a:rPr lang="en-GB" dirty="0" smtClean="0"/>
              <a:t>We study a range of practitioners from the 20</a:t>
            </a:r>
            <a:r>
              <a:rPr lang="en-GB" baseline="30000" dirty="0" smtClean="0"/>
              <a:t>th</a:t>
            </a:r>
            <a:r>
              <a:rPr lang="en-GB" dirty="0" smtClean="0"/>
              <a:t> century right up to modern day. </a:t>
            </a:r>
          </a:p>
          <a:p>
            <a:r>
              <a:rPr lang="en-GB" dirty="0" smtClean="0"/>
              <a:t>We will look at an </a:t>
            </a:r>
            <a:r>
              <a:rPr lang="en-GB" b="1" dirty="0" smtClean="0"/>
              <a:t>extract from a text </a:t>
            </a:r>
            <a:r>
              <a:rPr lang="en-GB" dirty="0" smtClean="0"/>
              <a:t>and explore practically looking at </a:t>
            </a:r>
            <a:r>
              <a:rPr lang="en-GB" b="1" dirty="0" smtClean="0"/>
              <a:t>two practitioners</a:t>
            </a:r>
            <a:r>
              <a:rPr lang="en-GB" dirty="0" smtClean="0"/>
              <a:t> in particular. From this work you will create a </a:t>
            </a:r>
            <a:r>
              <a:rPr lang="en-GB" b="1" dirty="0" smtClean="0"/>
              <a:t>research report </a:t>
            </a:r>
            <a:r>
              <a:rPr lang="en-GB" dirty="0" smtClean="0"/>
              <a:t>that will show your understanding of the practitioners we have studied in class. This is worth </a:t>
            </a:r>
            <a:r>
              <a:rPr lang="en-GB" b="1" u="sng" dirty="0" smtClean="0"/>
              <a:t>30 marks</a:t>
            </a:r>
            <a:endParaRPr lang="en-GB" dirty="0" smtClean="0"/>
          </a:p>
          <a:p>
            <a:r>
              <a:rPr lang="en-GB" dirty="0" smtClean="0"/>
              <a:t>You will then </a:t>
            </a:r>
            <a:r>
              <a:rPr lang="en-GB" b="1" dirty="0" smtClean="0"/>
              <a:t>create </a:t>
            </a:r>
            <a:r>
              <a:rPr lang="en-GB" b="1" dirty="0"/>
              <a:t>a devised performance </a:t>
            </a:r>
            <a:r>
              <a:rPr lang="en-GB" dirty="0"/>
              <a:t>influenced </a:t>
            </a:r>
            <a:r>
              <a:rPr lang="en-GB" dirty="0" smtClean="0"/>
              <a:t>by your exploration </a:t>
            </a:r>
            <a:r>
              <a:rPr lang="en-GB" dirty="0"/>
              <a:t>of </a:t>
            </a:r>
            <a:r>
              <a:rPr lang="en-GB" dirty="0" smtClean="0"/>
              <a:t>your two chosen practitioners. This is </a:t>
            </a:r>
            <a:r>
              <a:rPr lang="en-GB" b="1" dirty="0" smtClean="0"/>
              <a:t>performed before Christmas </a:t>
            </a:r>
            <a:r>
              <a:rPr lang="en-GB" dirty="0" smtClean="0"/>
              <a:t>and is an official mark for your A Level. Alongside this you will put a short document together that explains your </a:t>
            </a:r>
            <a:r>
              <a:rPr lang="en-GB" b="1" dirty="0" smtClean="0"/>
              <a:t>artistic intentions</a:t>
            </a:r>
            <a:r>
              <a:rPr lang="en-GB" dirty="0" smtClean="0"/>
              <a:t>.  This is worth</a:t>
            </a:r>
            <a:r>
              <a:rPr lang="en-GB" b="1" u="sng" dirty="0"/>
              <a:t> </a:t>
            </a:r>
            <a:r>
              <a:rPr lang="en-GB" b="1" u="sng" dirty="0" smtClean="0"/>
              <a:t>40 marks</a:t>
            </a:r>
            <a:endParaRPr lang="en-GB" b="1" u="sng" dirty="0"/>
          </a:p>
          <a:p>
            <a:r>
              <a:rPr lang="en-GB" dirty="0" smtClean="0"/>
              <a:t>You will also produce a </a:t>
            </a:r>
            <a:r>
              <a:rPr lang="en-GB" b="1" dirty="0" smtClean="0"/>
              <a:t>portfolio</a:t>
            </a:r>
            <a:r>
              <a:rPr lang="en-GB" dirty="0" smtClean="0"/>
              <a:t>  that evidences your practical process and how you developed your ideas in class. This portfolio will also evaluate the work of others.  This is worth </a:t>
            </a:r>
            <a:r>
              <a:rPr lang="en-GB" b="1" u="sng" dirty="0" smtClean="0"/>
              <a:t>50 marks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6287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Component 2: Exploring &amp; Performing Texts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Worth </a:t>
            </a:r>
            <a:r>
              <a:rPr lang="en-GB" b="1" dirty="0" smtClean="0"/>
              <a:t>20% </a:t>
            </a:r>
            <a:r>
              <a:rPr lang="en-GB" dirty="0" smtClean="0"/>
              <a:t>and is worth </a:t>
            </a:r>
            <a:r>
              <a:rPr lang="en-GB" b="1" dirty="0" smtClean="0"/>
              <a:t>60</a:t>
            </a:r>
            <a:r>
              <a:rPr lang="en-GB" dirty="0" smtClean="0"/>
              <a:t> marks</a:t>
            </a:r>
          </a:p>
          <a:p>
            <a:r>
              <a:rPr lang="en-GB" dirty="0" smtClean="0"/>
              <a:t>This is an </a:t>
            </a:r>
            <a:r>
              <a:rPr lang="en-GB" b="1" dirty="0" smtClean="0"/>
              <a:t>externally examined assessment </a:t>
            </a:r>
            <a:r>
              <a:rPr lang="en-GB" dirty="0" smtClean="0"/>
              <a:t>and will be performed between February and March 2020. We will start this at the beginning of year 13.</a:t>
            </a:r>
          </a:p>
          <a:p>
            <a:r>
              <a:rPr lang="en-GB" dirty="0" smtClean="0"/>
              <a:t>You will be given a </a:t>
            </a:r>
            <a:r>
              <a:rPr lang="en-GB" b="1" dirty="0" smtClean="0"/>
              <a:t>play</a:t>
            </a:r>
            <a:r>
              <a:rPr lang="en-GB" dirty="0" smtClean="0"/>
              <a:t> and you will </a:t>
            </a:r>
            <a:r>
              <a:rPr lang="en-GB" b="1" dirty="0" smtClean="0"/>
              <a:t>perform an extract </a:t>
            </a:r>
            <a:r>
              <a:rPr lang="en-GB" dirty="0" smtClean="0"/>
              <a:t>from this text in groups (between 3 and 8 in a group). </a:t>
            </a:r>
          </a:p>
          <a:p>
            <a:r>
              <a:rPr lang="en-GB" dirty="0" smtClean="0"/>
              <a:t>This is a bare bones acting exam that looks at developing concept and creation of character.</a:t>
            </a:r>
          </a:p>
          <a:p>
            <a:r>
              <a:rPr lang="en-GB" dirty="0" smtClean="0"/>
              <a:t>You will submit a short </a:t>
            </a:r>
            <a:r>
              <a:rPr lang="en-GB" b="1" dirty="0" smtClean="0"/>
              <a:t>form</a:t>
            </a:r>
            <a:r>
              <a:rPr lang="en-GB" dirty="0" smtClean="0"/>
              <a:t> that outlines your creative decisions. This is worth </a:t>
            </a:r>
            <a:r>
              <a:rPr lang="en-GB" b="1" u="sng" dirty="0" smtClean="0"/>
              <a:t>10 marks </a:t>
            </a:r>
            <a:endParaRPr lang="en-GB" u="sng" dirty="0" smtClean="0"/>
          </a:p>
          <a:p>
            <a:r>
              <a:rPr lang="en-GB" dirty="0" smtClean="0"/>
              <a:t>The </a:t>
            </a:r>
            <a:r>
              <a:rPr lang="en-GB" b="1" dirty="0" smtClean="0"/>
              <a:t>performance</a:t>
            </a:r>
            <a:r>
              <a:rPr lang="en-GB" dirty="0" smtClean="0"/>
              <a:t> will be performed to a visiting examiner and is worth </a:t>
            </a:r>
            <a:r>
              <a:rPr lang="en-GB" b="1" u="sng" dirty="0" smtClean="0"/>
              <a:t>50 marks 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468323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Component 3: Analysing Performance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This unit is  </a:t>
            </a:r>
            <a:r>
              <a:rPr lang="en-GB" b="1" dirty="0" smtClean="0"/>
              <a:t>20%</a:t>
            </a:r>
            <a:r>
              <a:rPr lang="en-GB" dirty="0" smtClean="0"/>
              <a:t> and worth </a:t>
            </a:r>
            <a:r>
              <a:rPr lang="en-GB" b="1" dirty="0"/>
              <a:t>60</a:t>
            </a:r>
            <a:r>
              <a:rPr lang="en-GB" dirty="0"/>
              <a:t> marks (Section B – 30 </a:t>
            </a:r>
            <a:r>
              <a:rPr lang="en-GB" dirty="0">
                <a:sym typeface="Wingdings" panose="05000000000000000000" pitchFamily="2" charset="2"/>
              </a:rPr>
              <a:t></a:t>
            </a:r>
            <a:r>
              <a:rPr lang="en-GB" dirty="0"/>
              <a:t> Section B - 30) </a:t>
            </a:r>
          </a:p>
          <a:p>
            <a:r>
              <a:rPr lang="en-GB" dirty="0" smtClean="0"/>
              <a:t>This is a </a:t>
            </a:r>
            <a:r>
              <a:rPr lang="en-GB" b="1" dirty="0" smtClean="0"/>
              <a:t>written exam </a:t>
            </a:r>
            <a:r>
              <a:rPr lang="en-GB" dirty="0" smtClean="0"/>
              <a:t>that will happen in Summer 2020 and is 2hours and 15 mins</a:t>
            </a:r>
          </a:p>
          <a:p>
            <a:r>
              <a:rPr lang="en-GB" dirty="0" smtClean="0"/>
              <a:t>Section A: We will pick a </a:t>
            </a:r>
            <a:r>
              <a:rPr lang="en-GB" b="1" dirty="0" smtClean="0"/>
              <a:t>theme</a:t>
            </a:r>
            <a:r>
              <a:rPr lang="en-GB" dirty="0" smtClean="0"/>
              <a:t> from OCR and explore t</a:t>
            </a:r>
            <a:r>
              <a:rPr lang="en-GB" b="1" dirty="0" smtClean="0"/>
              <a:t>wo texts </a:t>
            </a:r>
            <a:r>
              <a:rPr lang="en-GB" dirty="0" smtClean="0"/>
              <a:t>practically in class. We will look how we can </a:t>
            </a:r>
            <a:r>
              <a:rPr lang="en-GB" b="1" dirty="0" smtClean="0"/>
              <a:t>interpret</a:t>
            </a:r>
            <a:r>
              <a:rPr lang="en-GB" dirty="0" smtClean="0"/>
              <a:t> and </a:t>
            </a:r>
            <a:r>
              <a:rPr lang="en-GB" b="1" dirty="0" smtClean="0"/>
              <a:t>rehearse</a:t>
            </a:r>
            <a:r>
              <a:rPr lang="en-GB" dirty="0" smtClean="0"/>
              <a:t> a text. </a:t>
            </a:r>
          </a:p>
          <a:p>
            <a:r>
              <a:rPr lang="en-GB" dirty="0" smtClean="0"/>
              <a:t>Section B: This is a </a:t>
            </a:r>
            <a:r>
              <a:rPr lang="en-GB" b="1" dirty="0" smtClean="0"/>
              <a:t>live theatre </a:t>
            </a:r>
            <a:r>
              <a:rPr lang="en-GB" dirty="0" smtClean="0"/>
              <a:t>review, we will go and see a show at the start of the year and you will write this review in the exam. </a:t>
            </a:r>
          </a:p>
          <a:p>
            <a:r>
              <a:rPr lang="en-GB" dirty="0" smtClean="0"/>
              <a:t>We will start prep for this in year 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831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Component 4: Deconstructing texts for performance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is </a:t>
            </a:r>
            <a:r>
              <a:rPr lang="en-GB" b="1" dirty="0" smtClean="0"/>
              <a:t>20%</a:t>
            </a:r>
            <a:r>
              <a:rPr lang="en-GB" dirty="0" smtClean="0"/>
              <a:t> and worth </a:t>
            </a:r>
            <a:r>
              <a:rPr lang="en-GB" b="1" dirty="0" smtClean="0"/>
              <a:t>60</a:t>
            </a:r>
            <a:r>
              <a:rPr lang="en-GB" dirty="0" smtClean="0"/>
              <a:t> marks</a:t>
            </a:r>
          </a:p>
          <a:p>
            <a:r>
              <a:rPr lang="en-GB" dirty="0" smtClean="0"/>
              <a:t>This is a written exam that will take place in </a:t>
            </a:r>
            <a:r>
              <a:rPr lang="en-GB" dirty="0"/>
              <a:t>S</a:t>
            </a:r>
            <a:r>
              <a:rPr lang="en-GB" dirty="0" smtClean="0"/>
              <a:t>ummer 2020 and is 1 hour and 45 minutes</a:t>
            </a:r>
          </a:p>
          <a:p>
            <a:r>
              <a:rPr lang="en-GB" dirty="0" smtClean="0"/>
              <a:t>We will explore a </a:t>
            </a:r>
            <a:r>
              <a:rPr lang="en-GB" b="1" dirty="0" smtClean="0"/>
              <a:t>text</a:t>
            </a:r>
            <a:r>
              <a:rPr lang="en-GB" dirty="0" smtClean="0"/>
              <a:t> as a class and look closely at the role of the </a:t>
            </a:r>
            <a:r>
              <a:rPr lang="en-GB" b="1" dirty="0" smtClean="0"/>
              <a:t>director</a:t>
            </a:r>
            <a:r>
              <a:rPr lang="en-GB" dirty="0" smtClean="0"/>
              <a:t>. </a:t>
            </a:r>
          </a:p>
          <a:p>
            <a:r>
              <a:rPr lang="en-GB" dirty="0" smtClean="0"/>
              <a:t>We will deconstruct the text and explore how we could </a:t>
            </a:r>
            <a:r>
              <a:rPr lang="en-GB" b="1" dirty="0" smtClean="0"/>
              <a:t>stage</a:t>
            </a:r>
            <a:r>
              <a:rPr lang="en-GB" dirty="0" smtClean="0"/>
              <a:t> it considering lots of different areas. </a:t>
            </a:r>
          </a:p>
          <a:p>
            <a:r>
              <a:rPr lang="en-GB" dirty="0" smtClean="0"/>
              <a:t>We will start prep for this in year 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292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department’s top tips!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879600"/>
            <a:ext cx="11912600" cy="4648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i="1" dirty="0" smtClean="0"/>
              <a:t>This is a really challenging but exciting course that will show you how theatre makers today approach staging theatre as well as looking at theatre of the past. Here are just a few top tips to help you along…</a:t>
            </a:r>
          </a:p>
          <a:p>
            <a:r>
              <a:rPr lang="en-GB" dirty="0" smtClean="0"/>
              <a:t>Stay on top of deadlines! If you miss a key deadline there are sanctions – please keep open communication with us if you are struggling. </a:t>
            </a:r>
          </a:p>
          <a:p>
            <a:r>
              <a:rPr lang="en-GB" dirty="0" smtClean="0"/>
              <a:t>Throw yourself into every lesson – sometimes things might seem a bit scary, but that’s good!</a:t>
            </a:r>
          </a:p>
          <a:p>
            <a:r>
              <a:rPr lang="en-GB" dirty="0" smtClean="0"/>
              <a:t>Talk to your teachers if you are struggling or unhappy.</a:t>
            </a:r>
          </a:p>
          <a:p>
            <a:r>
              <a:rPr lang="en-GB" dirty="0" smtClean="0"/>
              <a:t>Use and check SMHW regularly!</a:t>
            </a:r>
          </a:p>
          <a:p>
            <a:r>
              <a:rPr lang="en-GB" dirty="0" smtClean="0"/>
              <a:t>Support each other – you’re all here for many reasons, but a love of drama is something you all have in common. </a:t>
            </a:r>
          </a:p>
          <a:p>
            <a:r>
              <a:rPr lang="en-GB" dirty="0" smtClean="0"/>
              <a:t>See as much theatre as you can! We will run trips but there is loads of local stuff on too. We will keep you updated if anything exciting is on.</a:t>
            </a:r>
          </a:p>
          <a:p>
            <a:r>
              <a:rPr lang="en-GB" dirty="0" smtClean="0"/>
              <a:t>Read plays… There is so much amazing stuff out there, get reading and expand your knowledge!</a:t>
            </a:r>
          </a:p>
          <a:p>
            <a:r>
              <a:rPr lang="en-GB" dirty="0" smtClean="0"/>
              <a:t>Don’t fear theatre of the past…!</a:t>
            </a:r>
          </a:p>
        </p:txBody>
      </p:sp>
    </p:spTree>
    <p:extLst>
      <p:ext uri="{BB962C8B-B14F-4D97-AF65-F5344CB8AC3E}">
        <p14:creationId xmlns:p14="http://schemas.microsoft.com/office/powerpoint/2010/main" val="41610127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191</TotalTime>
  <Words>1009</Words>
  <Application>Microsoft Office PowerPoint</Application>
  <PresentationFormat>Widescreen</PresentationFormat>
  <Paragraphs>70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Century Gothic</vt:lpstr>
      <vt:lpstr>Verdana</vt:lpstr>
      <vt:lpstr>Wingdings</vt:lpstr>
      <vt:lpstr>Wingdings 2</vt:lpstr>
      <vt:lpstr>Verve</vt:lpstr>
      <vt:lpstr>Introduction to A Level Drama &amp; Theatre Studies</vt:lpstr>
      <vt:lpstr>Equipment</vt:lpstr>
      <vt:lpstr>Transition work</vt:lpstr>
      <vt:lpstr>OCR A Level Drama!</vt:lpstr>
      <vt:lpstr>Component 1: Practitioners in Practice</vt:lpstr>
      <vt:lpstr>Component 2: Exploring &amp; Performing Texts </vt:lpstr>
      <vt:lpstr>Component 3: Analysing Performance</vt:lpstr>
      <vt:lpstr>Component 4: Deconstructing texts for performance</vt:lpstr>
      <vt:lpstr>The department’s top tips!</vt:lpstr>
      <vt:lpstr>Practitioners in Practise </vt:lpstr>
      <vt:lpstr>Today</vt:lpstr>
      <vt:lpstr>Can We Talk About This? 2011</vt:lpstr>
      <vt:lpstr>Research</vt:lpstr>
      <vt:lpstr>Technique</vt:lpstr>
      <vt:lpstr>Grenfell</vt:lpstr>
    </vt:vector>
  </TitlesOfParts>
  <Company>Little Heath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 Level Drama &amp; Theatre Studies</dc:title>
  <dc:creator>Ms K Ellicott</dc:creator>
  <cp:lastModifiedBy>Ms L Woof</cp:lastModifiedBy>
  <cp:revision>13</cp:revision>
  <dcterms:created xsi:type="dcterms:W3CDTF">2016-08-15T10:14:05Z</dcterms:created>
  <dcterms:modified xsi:type="dcterms:W3CDTF">2018-06-27T14:30:20Z</dcterms:modified>
</cp:coreProperties>
</file>