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23291-29EF-4F85-A385-946E0E59150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E3E2F-B426-46AE-A65A-6571D26F0E8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165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Question routes – 10 mins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on extracts – 5-10 mins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Feedback – 10 mins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AE3E2F-B426-46AE-A65A-6571D26F0E8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308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19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412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93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3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31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64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69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85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60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373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26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040540D-10E2-465D-8D59-C0EF977EBB15}" type="datetimeFigureOut">
              <a:rPr lang="en-GB" smtClean="0"/>
              <a:t>18/03/2018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995CA64-4F6E-407D-A803-DB8725D86107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43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Depth Study 3</a:t>
            </a:r>
            <a:r>
              <a:rPr lang="en-GB" smtClean="0"/>
              <a:t>: Nikita </a:t>
            </a:r>
            <a:r>
              <a:rPr lang="en-GB" dirty="0" smtClean="0"/>
              <a:t>Khrushchev</a:t>
            </a:r>
            <a:r>
              <a:rPr lang="en-GB" smtClean="0"/>
              <a:t>, in power, c1956-1964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Image result for funny khrushchev photo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5626" y="3166703"/>
            <a:ext cx="3238500" cy="288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3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88642"/>
            <a:ext cx="10058400" cy="848718"/>
          </a:xfrm>
        </p:spPr>
        <p:txBody>
          <a:bodyPr/>
          <a:lstStyle/>
          <a:p>
            <a:r>
              <a:rPr lang="en-GB" dirty="0" smtClean="0"/>
              <a:t>Question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Potentially any aspect of the Khrushchev depth study content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912" y="2292439"/>
            <a:ext cx="106147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Stand-alone topics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Cold </a:t>
            </a:r>
            <a:r>
              <a:rPr lang="en-GB" sz="2800" dirty="0" smtClean="0"/>
              <a:t>War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Virgin Lands and other agricultural reforms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De-Stalinisation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Control of Eastern Europe and attitude to national </a:t>
            </a:r>
            <a:r>
              <a:rPr lang="en-GB" sz="2800" dirty="0" smtClean="0"/>
              <a:t>minorities</a:t>
            </a:r>
            <a:r>
              <a:rPr lang="en-GB" sz="2800" dirty="0" smtClean="0"/>
              <a:t>, including </a:t>
            </a:r>
            <a:r>
              <a:rPr lang="en-GB" sz="2800" dirty="0"/>
              <a:t>The Hungarian Uprising of 1956 </a:t>
            </a:r>
            <a:r>
              <a:rPr lang="en-GB" sz="2800" dirty="0" smtClean="0"/>
              <a:t>(NB not China’s </a:t>
            </a:r>
            <a:r>
              <a:rPr lang="en-GB" sz="2800" dirty="0"/>
              <a:t>reaction to </a:t>
            </a:r>
            <a:r>
              <a:rPr lang="en-GB" sz="2800" dirty="0" smtClean="0"/>
              <a:t>it as in the Holland </a:t>
            </a:r>
            <a:r>
              <a:rPr lang="en-GB" sz="2800" dirty="0"/>
              <a:t>Access </a:t>
            </a:r>
            <a:r>
              <a:rPr lang="en-GB" sz="2800" dirty="0" smtClean="0"/>
              <a:t>textbook)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890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88642"/>
            <a:ext cx="10058400" cy="848718"/>
          </a:xfrm>
        </p:spPr>
        <p:txBody>
          <a:bodyPr/>
          <a:lstStyle/>
          <a:p>
            <a:r>
              <a:rPr lang="en-GB" dirty="0" smtClean="0"/>
              <a:t>Question routes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Potentially any aspect of the Khrushchev depth study content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0912" y="2292439"/>
            <a:ext cx="10614767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Overview topics – seem more likely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Why did he introduce his reforms</a:t>
            </a:r>
            <a:r>
              <a:rPr lang="en-GB" sz="2800" dirty="0" smtClean="0"/>
              <a:t>? </a:t>
            </a:r>
            <a:r>
              <a:rPr lang="en-GB" sz="2800" dirty="0" smtClean="0">
                <a:solidFill>
                  <a:srgbClr val="FF0000"/>
                </a:solidFill>
              </a:rPr>
              <a:t>Unlikely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How far did his reforms go?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How successful were his reforms</a:t>
            </a:r>
            <a:r>
              <a:rPr lang="en-GB" sz="2800" dirty="0" smtClean="0"/>
              <a:t>?</a:t>
            </a:r>
            <a:r>
              <a:rPr lang="en-GB" sz="2800" dirty="0" smtClean="0">
                <a:solidFill>
                  <a:srgbClr val="00B050"/>
                </a:solidFill>
              </a:rPr>
              <a:t> Likely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Why was he removed from </a:t>
            </a:r>
            <a:r>
              <a:rPr lang="en-GB" sz="2800" dirty="0" smtClean="0"/>
              <a:t>power? </a:t>
            </a:r>
            <a:r>
              <a:rPr lang="en-GB" sz="2800" dirty="0" smtClean="0">
                <a:solidFill>
                  <a:srgbClr val="00B050"/>
                </a:solidFill>
              </a:rPr>
              <a:t>Likely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7265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questions – aspects of debate to look out for in question passages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9397" y="1906073"/>
            <a:ext cx="108053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How far did his reforms go?</a:t>
            </a:r>
          </a:p>
          <a:p>
            <a:endParaRPr lang="en-GB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De-Stalinisation as a radical restructuring:</a:t>
            </a:r>
            <a:br>
              <a:rPr lang="en-GB" sz="2800" dirty="0" smtClean="0"/>
            </a:br>
            <a:r>
              <a:rPr lang="en-GB" sz="2800" dirty="0" smtClean="0"/>
              <a:t>- power in Party, not individual</a:t>
            </a:r>
            <a:br>
              <a:rPr lang="en-GB" sz="2800" dirty="0" smtClean="0"/>
            </a:br>
            <a:r>
              <a:rPr lang="en-GB" sz="2800" dirty="0" smtClean="0"/>
              <a:t>- reduction of repression</a:t>
            </a:r>
            <a:endParaRPr lang="en-GB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The Thaw as uncertain, with re-freezes </a:t>
            </a:r>
            <a:r>
              <a:rPr lang="en-GB" sz="2800" dirty="0" err="1" smtClean="0"/>
              <a:t>eg</a:t>
            </a:r>
            <a:r>
              <a:rPr lang="en-GB" sz="2800" dirty="0" smtClean="0"/>
              <a:t> Novocherkassk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Reforming the system without getting rid of the system – </a:t>
            </a:r>
            <a:r>
              <a:rPr lang="en-GB" sz="2800" dirty="0" err="1" smtClean="0"/>
              <a:t>eg</a:t>
            </a:r>
            <a:r>
              <a:rPr lang="en-GB" sz="2800" dirty="0" smtClean="0"/>
              <a:t> agriculture, industry plans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Pressures on him both to reform further and not to reform at all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4968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questions – aspects of debate to look out for in question passages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9397" y="1906073"/>
            <a:ext cx="108053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Why was he removed from power?</a:t>
            </a:r>
          </a:p>
          <a:p>
            <a:endParaRPr lang="en-GB" sz="28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Increasingly failing policies – esp. Virgin Lands, Cuban Missile Crisis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Personal flaws – hare-brained schemes, unfitting behaviour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Acting autocratically in spite of criticism of Stalin’s cult of personality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Made enemies through attempts to reform bureaucracy but didn’t eliminate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Inevitable? Difficulty of reforming a system from within where the powerful groups in society only gained from continuing the current system – McCauley and </a:t>
            </a:r>
            <a:r>
              <a:rPr lang="en-GB" sz="2800" dirty="0" err="1" smtClean="0"/>
              <a:t>Filtzer</a:t>
            </a:r>
            <a:r>
              <a:rPr lang="en-GB" sz="2800" dirty="0" smtClean="0"/>
              <a:t>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03038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successful were Khrushchev’s reforms?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Read the two passages which give different interpretations assessing Khrushchev’s reforms.</a:t>
            </a:r>
          </a:p>
          <a:p>
            <a:r>
              <a:rPr lang="en-GB" sz="2400" dirty="0" smtClean="0"/>
              <a:t>Identify key phrases in the passages which show the main elements of the historians’ views.</a:t>
            </a:r>
          </a:p>
          <a:p>
            <a:r>
              <a:rPr lang="en-GB" sz="2400" dirty="0" smtClean="0"/>
              <a:t>Use your own specific knowledge of Khrushchev’s policies to support and challenge these views</a:t>
            </a:r>
            <a:r>
              <a:rPr lang="en-GB" sz="2400" dirty="0" smtClean="0"/>
              <a:t>. </a:t>
            </a:r>
            <a:r>
              <a:rPr lang="en-GB" sz="2400" dirty="0" smtClean="0"/>
              <a:t>See how you get on by yourselves with this, then use the cards if you need ideas.</a:t>
            </a:r>
            <a:endParaRPr lang="en-GB" sz="2400" dirty="0" smtClean="0"/>
          </a:p>
          <a:p>
            <a:r>
              <a:rPr lang="en-GB" sz="2400" dirty="0" smtClean="0"/>
              <a:t>Draw out any areas of agreement and direct disagreement.</a:t>
            </a:r>
          </a:p>
          <a:p>
            <a:r>
              <a:rPr lang="en-GB" sz="2400" dirty="0" smtClean="0"/>
              <a:t>Show awareness of the wider debate.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3145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questions – aspects of debate to look out for in question passages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9397" y="1906073"/>
            <a:ext cx="108053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Why did he introduce his reforms?</a:t>
            </a:r>
          </a:p>
          <a:p>
            <a:endParaRPr lang="en-GB" sz="28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USSR needed to return to Lenin-style communism after Stalin’s totalitarianism: </a:t>
            </a:r>
            <a:r>
              <a:rPr lang="en-GB" sz="2800" b="1" dirty="0" smtClean="0"/>
              <a:t>ideological</a:t>
            </a:r>
            <a:r>
              <a:rPr lang="en-GB" sz="28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USSR needed to reform to tackle long-term problems caused by Stalin’s system: </a:t>
            </a:r>
            <a:r>
              <a:rPr lang="en-GB" sz="2800" b="1" dirty="0" smtClean="0"/>
              <a:t>ideological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Attempt to form better relationship with West by peaceful coexistence and aspiring to Western quality of life: </a:t>
            </a:r>
            <a:r>
              <a:rPr lang="en-GB" sz="2800" b="1" dirty="0" smtClean="0"/>
              <a:t>ideological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 smtClean="0"/>
              <a:t>Pragmatic</a:t>
            </a:r>
            <a:r>
              <a:rPr lang="en-GB" sz="2800" dirty="0" smtClean="0"/>
              <a:t> use of reform to take initiative in the power struggle after Stalin’s death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521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557</TotalTime>
  <Words>406</Words>
  <Application>Microsoft Office PowerPoint</Application>
  <PresentationFormat>Widescreen</PresentationFormat>
  <Paragraphs>47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Retrospect</vt:lpstr>
      <vt:lpstr>Depth Study 3: Nikita Khrushchev, in power, c1956-1964</vt:lpstr>
      <vt:lpstr>Question routes</vt:lpstr>
      <vt:lpstr>Question routes</vt:lpstr>
      <vt:lpstr>Overview questions – aspects of debate to look out for in question passages</vt:lpstr>
      <vt:lpstr>Overview questions – aspects of debate to look out for in question passages</vt:lpstr>
      <vt:lpstr>How successful were Khrushchev’s reforms? </vt:lpstr>
      <vt:lpstr>Overview questions – aspects of debate to look out for in question passages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Depth Study 3: The rule of Nikita Khrushchev, c1953-1964</dc:title>
  <dc:creator>Jonathan Curran</dc:creator>
  <cp:lastModifiedBy>Jonathan Curran</cp:lastModifiedBy>
  <cp:revision>14</cp:revision>
  <dcterms:created xsi:type="dcterms:W3CDTF">2017-03-19T16:53:18Z</dcterms:created>
  <dcterms:modified xsi:type="dcterms:W3CDTF">2018-03-19T00:44:57Z</dcterms:modified>
</cp:coreProperties>
</file>