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7" autoAdjust="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0BD1-B8D3-4C15-9C54-ED83101A6153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ECC6-EB6B-4CFD-A963-D84C13D8B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06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0BD1-B8D3-4C15-9C54-ED83101A6153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ECC6-EB6B-4CFD-A963-D84C13D8B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0BD1-B8D3-4C15-9C54-ED83101A6153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ECC6-EB6B-4CFD-A963-D84C13D8B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0BD1-B8D3-4C15-9C54-ED83101A6153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ECC6-EB6B-4CFD-A963-D84C13D8B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22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0BD1-B8D3-4C15-9C54-ED83101A6153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ECC6-EB6B-4CFD-A963-D84C13D8B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34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0BD1-B8D3-4C15-9C54-ED83101A6153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ECC6-EB6B-4CFD-A963-D84C13D8B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45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0BD1-B8D3-4C15-9C54-ED83101A6153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ECC6-EB6B-4CFD-A963-D84C13D8B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37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0BD1-B8D3-4C15-9C54-ED83101A6153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ECC6-EB6B-4CFD-A963-D84C13D8B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5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0BD1-B8D3-4C15-9C54-ED83101A6153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ECC6-EB6B-4CFD-A963-D84C13D8B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87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0BD1-B8D3-4C15-9C54-ED83101A6153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ECC6-EB6B-4CFD-A963-D84C13D8B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57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0BD1-B8D3-4C15-9C54-ED83101A6153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ECC6-EB6B-4CFD-A963-D84C13D8B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9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80BD1-B8D3-4C15-9C54-ED83101A6153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8ECC6-EB6B-4CFD-A963-D84C13D8B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48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096344"/>
          </a:xfrm>
        </p:spPr>
        <p:txBody>
          <a:bodyPr>
            <a:noAutofit/>
          </a:bodyPr>
          <a:lstStyle/>
          <a:p>
            <a:r>
              <a:rPr lang="en-GB" sz="6000" dirty="0" smtClean="0"/>
              <a:t>Assess the short-term significance of the Kansas-Nebraska Act?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1081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57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5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8" r="43507" b="17714"/>
          <a:stretch/>
        </p:blipFill>
        <p:spPr bwMode="auto">
          <a:xfrm>
            <a:off x="267195" y="980728"/>
            <a:ext cx="8609610" cy="4453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699792" y="4653136"/>
            <a:ext cx="4824536" cy="891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1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t="13022" r="21454" b="-710"/>
          <a:stretch/>
        </p:blipFill>
        <p:spPr bwMode="auto">
          <a:xfrm>
            <a:off x="357314" y="548680"/>
            <a:ext cx="8429372" cy="54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4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51512" r="16561" b="25623"/>
          <a:stretch/>
        </p:blipFill>
        <p:spPr bwMode="auto">
          <a:xfrm>
            <a:off x="150470" y="2128518"/>
            <a:ext cx="8868880" cy="1585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 rot="5400000">
            <a:off x="6048164" y="231009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 rot="5400000">
            <a:off x="5376942" y="250041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0" y="332656"/>
            <a:ext cx="8832980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0" y="2060848"/>
            <a:ext cx="1296144" cy="445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89" b="21866"/>
          <a:stretch/>
        </p:blipFill>
        <p:spPr bwMode="auto">
          <a:xfrm>
            <a:off x="4355976" y="202714"/>
            <a:ext cx="2160240" cy="641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367186" y="3185105"/>
            <a:ext cx="1716981" cy="445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4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7" y="332656"/>
            <a:ext cx="8704966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0451" y="5445224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</a:t>
            </a:r>
            <a:r>
              <a:rPr lang="en-GB" b="1" dirty="0" smtClean="0"/>
              <a:t>cholar.google.co.uk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5921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74"/>
          <a:stretch/>
        </p:blipFill>
        <p:spPr bwMode="auto">
          <a:xfrm>
            <a:off x="467544" y="182980"/>
            <a:ext cx="8208912" cy="6492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763688" y="3429000"/>
            <a:ext cx="3096344" cy="445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763688" y="2636912"/>
            <a:ext cx="3096344" cy="445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1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34"/>
          <a:stretch/>
        </p:blipFill>
        <p:spPr bwMode="auto">
          <a:xfrm>
            <a:off x="1076777" y="332656"/>
            <a:ext cx="6990447" cy="616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330268" y="1821674"/>
            <a:ext cx="1296144" cy="445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74"/>
          <a:stretch/>
        </p:blipFill>
        <p:spPr bwMode="auto">
          <a:xfrm>
            <a:off x="467544" y="182980"/>
            <a:ext cx="8208912" cy="6492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757947" y="2636912"/>
            <a:ext cx="1851949" cy="445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1" t="10667" r="34078" b="9125"/>
          <a:stretch/>
        </p:blipFill>
        <p:spPr bwMode="auto">
          <a:xfrm>
            <a:off x="2454920" y="531154"/>
            <a:ext cx="4234160" cy="57956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627784" y="5229200"/>
            <a:ext cx="367240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42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2"/>
          <a:stretch/>
        </p:blipFill>
        <p:spPr bwMode="auto">
          <a:xfrm>
            <a:off x="0" y="0"/>
            <a:ext cx="7956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r="12182"/>
          <a:stretch/>
        </p:blipFill>
        <p:spPr bwMode="auto">
          <a:xfrm>
            <a:off x="431540" y="369904"/>
            <a:ext cx="8280920" cy="611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 rot="21106221">
            <a:off x="4890949" y="4716818"/>
            <a:ext cx="403244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/>
              <a:t>http://</a:t>
            </a:r>
            <a:r>
              <a:rPr lang="en-GB" u="sng" dirty="0" smtClean="0"/>
              <a:t>www.historytoday.com/archive</a:t>
            </a:r>
          </a:p>
          <a:p>
            <a:endParaRPr lang="en-GB" dirty="0"/>
          </a:p>
          <a:p>
            <a:r>
              <a:rPr lang="en-GB" dirty="0"/>
              <a:t>Username: LVSLRC</a:t>
            </a:r>
          </a:p>
          <a:p>
            <a:r>
              <a:rPr lang="en-GB" dirty="0"/>
              <a:t>Password: Learning21</a:t>
            </a:r>
          </a:p>
        </p:txBody>
      </p:sp>
    </p:spTree>
    <p:extLst>
      <p:ext uri="{BB962C8B-B14F-4D97-AF65-F5344CB8AC3E}">
        <p14:creationId xmlns:p14="http://schemas.microsoft.com/office/powerpoint/2010/main" val="28382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GB" dirty="0" smtClean="0"/>
              <a:t>You </a:t>
            </a:r>
            <a:r>
              <a:rPr lang="en-GB" b="1" u="sng" dirty="0" smtClean="0"/>
              <a:t>need</a:t>
            </a:r>
            <a:r>
              <a:rPr lang="en-GB" dirty="0" smtClean="0"/>
              <a:t> books / articles!</a:t>
            </a:r>
          </a:p>
          <a:p>
            <a:pPr lvl="1"/>
            <a:r>
              <a:rPr lang="en-GB" dirty="0" smtClean="0"/>
              <a:t>Quality historical writing by respected historians</a:t>
            </a:r>
          </a:p>
          <a:p>
            <a:pPr lvl="1"/>
            <a:r>
              <a:rPr lang="en-GB" dirty="0" smtClean="0"/>
              <a:t>2</a:t>
            </a:r>
            <a:r>
              <a:rPr lang="en-GB" baseline="30000" dirty="0" smtClean="0"/>
              <a:t>o</a:t>
            </a:r>
            <a:r>
              <a:rPr lang="en-GB" dirty="0" smtClean="0"/>
              <a:t> sources</a:t>
            </a:r>
          </a:p>
          <a:p>
            <a:pPr lvl="1"/>
            <a:r>
              <a:rPr lang="en-GB" dirty="0" smtClean="0"/>
              <a:t>10 minimum; 15 is ‘safe’</a:t>
            </a:r>
          </a:p>
          <a:p>
            <a:r>
              <a:rPr lang="en-GB" dirty="0" smtClean="0"/>
              <a:t>Use index pages and content to be efficient</a:t>
            </a:r>
          </a:p>
        </p:txBody>
      </p:sp>
    </p:spTree>
    <p:extLst>
      <p:ext uri="{BB962C8B-B14F-4D97-AF65-F5344CB8AC3E}">
        <p14:creationId xmlns:p14="http://schemas.microsoft.com/office/powerpoint/2010/main" val="281097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GB" dirty="0" smtClean="0"/>
              <a:t>You are researching for facts and opinion.</a:t>
            </a:r>
          </a:p>
          <a:p>
            <a:r>
              <a:rPr lang="en-GB" dirty="0" smtClean="0"/>
              <a:t>This applies to both contemporary and secondary sources.</a:t>
            </a:r>
          </a:p>
          <a:p>
            <a:endParaRPr lang="en-GB" dirty="0"/>
          </a:p>
          <a:p>
            <a:r>
              <a:rPr lang="en-GB" dirty="0" smtClean="0"/>
              <a:t>KEEP A RECORD</a:t>
            </a:r>
          </a:p>
        </p:txBody>
      </p:sp>
    </p:spTree>
    <p:extLst>
      <p:ext uri="{BB962C8B-B14F-4D97-AF65-F5344CB8AC3E}">
        <p14:creationId xmlns:p14="http://schemas.microsoft.com/office/powerpoint/2010/main" val="187627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938"/>
            <a:ext cx="9144001" cy="516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1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9036" b="15732"/>
          <a:stretch/>
        </p:blipFill>
        <p:spPr bwMode="auto">
          <a:xfrm>
            <a:off x="-1" y="1285678"/>
            <a:ext cx="9144001" cy="4303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4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9" t="18722" r="27226" b="27699"/>
          <a:stretch/>
        </p:blipFill>
        <p:spPr bwMode="auto">
          <a:xfrm>
            <a:off x="0" y="764704"/>
            <a:ext cx="9144000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004048" y="1495688"/>
            <a:ext cx="14036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449948" y="1844824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39552" y="2636912"/>
            <a:ext cx="25202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843808" y="2924944"/>
            <a:ext cx="14036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15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9173" r="20934" b="38375"/>
          <a:stretch/>
        </p:blipFill>
        <p:spPr bwMode="auto">
          <a:xfrm>
            <a:off x="0" y="980728"/>
            <a:ext cx="9144000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680970" y="1688563"/>
            <a:ext cx="290708" cy="2907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7250429" y="3356992"/>
            <a:ext cx="290708" cy="2907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484954" y="4555302"/>
            <a:ext cx="290708" cy="2907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ight Arrow 1"/>
          <p:cNvSpPr/>
          <p:nvPr/>
        </p:nvSpPr>
        <p:spPr>
          <a:xfrm>
            <a:off x="107504" y="317697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107504" y="393305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54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t="10667" r="27547" b="5615"/>
          <a:stretch/>
        </p:blipFill>
        <p:spPr bwMode="auto">
          <a:xfrm>
            <a:off x="611560" y="476305"/>
            <a:ext cx="7920880" cy="609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11390" y="292494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>
            <a:off x="311390" y="6266921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796136" y="6212162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r="12104" b="14944"/>
          <a:stretch/>
        </p:blipFill>
        <p:spPr bwMode="auto">
          <a:xfrm>
            <a:off x="209066" y="332656"/>
            <a:ext cx="8725869" cy="5472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74918" y="5869482"/>
            <a:ext cx="103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Page 154</a:t>
            </a:r>
            <a:endParaRPr lang="en-GB" b="1" dirty="0"/>
          </a:p>
        </p:txBody>
      </p:sp>
      <p:sp>
        <p:nvSpPr>
          <p:cNvPr id="4" name="Oval 3"/>
          <p:cNvSpPr/>
          <p:nvPr/>
        </p:nvSpPr>
        <p:spPr>
          <a:xfrm>
            <a:off x="6516216" y="5393802"/>
            <a:ext cx="2016224" cy="987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6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t="10667" r="27547" b="5615"/>
          <a:stretch/>
        </p:blipFill>
        <p:spPr bwMode="auto">
          <a:xfrm>
            <a:off x="611560" y="476305"/>
            <a:ext cx="7920880" cy="609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11390" y="6102871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5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76</Words>
  <Application>Microsoft Office PowerPoint</Application>
  <PresentationFormat>On-screen Show (4:3)</PresentationFormat>
  <Paragraphs>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Assess the short-term significance of the Kansas-Nebraska Act?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Forget…</vt:lpstr>
      <vt:lpstr>Remember…</vt:lpstr>
    </vt:vector>
  </TitlesOfParts>
  <Company>LVS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Jarrett</dc:creator>
  <cp:lastModifiedBy>Thomas Jarrett</cp:lastModifiedBy>
  <cp:revision>12</cp:revision>
  <dcterms:created xsi:type="dcterms:W3CDTF">2014-01-28T16:14:43Z</dcterms:created>
  <dcterms:modified xsi:type="dcterms:W3CDTF">2016-10-12T10:41:34Z</dcterms:modified>
</cp:coreProperties>
</file>