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58" r:id="rId4"/>
    <p:sldId id="264" r:id="rId5"/>
    <p:sldId id="261" r:id="rId6"/>
    <p:sldId id="256" r:id="rId7"/>
    <p:sldId id="265" r:id="rId8"/>
    <p:sldId id="263" r:id="rId9"/>
    <p:sldId id="262" r:id="rId10"/>
    <p:sldId id="266" r:id="rId11"/>
    <p:sldId id="260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85" d="100"/>
          <a:sy n="85" d="100"/>
        </p:scale>
        <p:origin x="13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DE70DD-A3A9-4656-809B-F35573E00D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DBB87B-A02A-4096-9C84-535D4241AB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ECCE66-5D16-4091-A890-A11C5425C3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61504-7E5F-412F-A4BF-6A99683B3F15}" type="datetimeFigureOut">
              <a:rPr lang="en-GB" smtClean="0"/>
              <a:t>13/09/2020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58571B-A205-46CA-936D-B55EDE8DC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D68AEE-546C-4F1D-8907-380E14558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5C922-DCEE-4B70-8D30-97433A3523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5631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EEE51E-E938-4DB6-9DCC-8704777225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9F3D226-9CE4-4617-9D88-92E33D9BCD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85EEF7-3E49-4558-9222-5A75E40406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61504-7E5F-412F-A4BF-6A99683B3F15}" type="datetimeFigureOut">
              <a:rPr lang="en-GB" smtClean="0"/>
              <a:t>13/09/2020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B2D0B3-4A92-4293-913C-850A11CD5F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2D0AE4-FF10-4985-95B6-E84A0B951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5C922-DCEE-4B70-8D30-97433A3523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4214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9245FE2-02C0-43E5-8833-E4C309C21ED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6854CA-D86F-4DC5-8DA4-B8F67CF187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754688-0E5F-4920-9114-54C968B82D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61504-7E5F-412F-A4BF-6A99683B3F15}" type="datetimeFigureOut">
              <a:rPr lang="en-GB" smtClean="0"/>
              <a:t>13/09/2020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F12030-0948-4FFF-83E3-761E0402CA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A90E98-3B34-4B62-B7CB-41EB58498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5C922-DCEE-4B70-8D30-97433A3523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30013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101E0-B263-4FFA-BCF6-4E9994B8C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34007D-9B20-4AC0-8E7C-EBEA439FFE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463793-540A-4193-A5C3-C15D6299FE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61504-7E5F-412F-A4BF-6A99683B3F15}" type="datetimeFigureOut">
              <a:rPr lang="en-GB" smtClean="0"/>
              <a:t>13/09/2020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78D294-569A-4792-B2B0-034E974E19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E7F038-14C6-4691-ADD1-1FAB33AF38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5C922-DCEE-4B70-8D30-97433A3523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4167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8343CE-CFA2-4722-99C1-6E23288282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5DC3C9-98A9-408D-9D4A-7B13445637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BA1A59-25D8-4AC5-912C-0417F075E7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61504-7E5F-412F-A4BF-6A99683B3F15}" type="datetimeFigureOut">
              <a:rPr lang="en-GB" smtClean="0"/>
              <a:t>13/09/2020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30A3C9-6500-4691-8AC9-ECDE528D10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0A069B-87E8-45C6-994F-F18A14DDE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5C922-DCEE-4B70-8D30-97433A3523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423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82BCAB-5806-44C8-AE90-2DA4F2FCCA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24C593-672F-426B-8013-C001567DAA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8351A7-802A-4AAC-B1B1-46297633D8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C856EA-2033-4D5E-8072-7AEF35EA04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61504-7E5F-412F-A4BF-6A99683B3F15}" type="datetimeFigureOut">
              <a:rPr lang="en-GB" smtClean="0"/>
              <a:t>13/09/2020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C3C641-25BE-407F-9F19-DC14A23E6F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4F777A-EB42-471A-95F4-5D60C99858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5C922-DCEE-4B70-8D30-97433A3523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2644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BD3D5E-285F-435B-90D2-4432533B51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F28AF7-68AA-4B7F-9BD7-A1305D4D7E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E1101F-CE6B-4233-A4AB-2EDE930E08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8FFB860-3FAD-4DFA-8FCD-1469419258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E7DFFB4-97EA-4EAE-BCAE-C13CE2A30C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B750B5A-53F6-4965-ABAC-184A89A9C9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61504-7E5F-412F-A4BF-6A99683B3F15}" type="datetimeFigureOut">
              <a:rPr lang="en-GB" smtClean="0"/>
              <a:t>13/09/2020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7881D76-0480-4583-847B-94DD02BAE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C516BD-E5B1-4757-8517-AF5EF206CE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5C922-DCEE-4B70-8D30-97433A3523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1802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270BBD-3216-4A53-AAFB-3E94BB1631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5828F8D-D930-49C9-AA86-6EF0846B61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61504-7E5F-412F-A4BF-6A99683B3F15}" type="datetimeFigureOut">
              <a:rPr lang="en-GB" smtClean="0"/>
              <a:t>13/09/2020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69E521-2010-44D3-8D7A-471EAC54D0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613B65-8D56-400A-A967-0DAFFF04D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5C922-DCEE-4B70-8D30-97433A3523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07266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BBABBD5-2227-4480-8D5A-8BFC7A3F06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61504-7E5F-412F-A4BF-6A99683B3F15}" type="datetimeFigureOut">
              <a:rPr lang="en-GB" smtClean="0"/>
              <a:t>13/09/2020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2AC9D1A-A9DA-45D7-8FAA-97C0DAB533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989581-0223-4012-95C1-5ADDDD50E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5C922-DCEE-4B70-8D30-97433A3523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34576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7D89CF-11D7-478C-A679-0794292B0C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560B13-C279-4052-B775-5352B03002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24D4C1-CC09-4B04-ADC5-90F3514928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5395DE-8610-4751-96AE-D1F9B2306A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61504-7E5F-412F-A4BF-6A99683B3F15}" type="datetimeFigureOut">
              <a:rPr lang="en-GB" smtClean="0"/>
              <a:t>13/09/2020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E53F31-67B0-4DB5-81F2-81DAD3D907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AD77B9-7710-4D46-AD2C-6A23473C9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5C922-DCEE-4B70-8D30-97433A3523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91198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352A50-4FC5-48C5-AEAA-47BA0E5E0C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A538535-C814-4237-A4B5-472FB65974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7427E8-8A8F-4318-B4EB-30B9776294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6DF8CC-022D-4AAE-A7C3-9476C1BA91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61504-7E5F-412F-A4BF-6A99683B3F15}" type="datetimeFigureOut">
              <a:rPr lang="en-GB" smtClean="0"/>
              <a:t>13/09/2020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484CF4-A238-410E-81ED-853F5202C8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42C8EE-A1E6-4C7D-9752-9A9B48174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5C922-DCEE-4B70-8D30-97433A3523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5531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273F03A-4BEB-4E3E-93E8-1A8E2492D7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9AEE12-7908-450B-90C9-C2D814F7A3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3E4ADC-4D90-4045-A416-E4FAE5BB1F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1504-7E5F-412F-A4BF-6A99683B3F15}" type="datetimeFigureOut">
              <a:rPr lang="en-GB" smtClean="0"/>
              <a:t>13/09/2020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1A23CF-121A-4968-802E-4571DD512C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DF5723-7FFE-4BA5-B105-08A3577DFA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B5C922-DCEE-4B70-8D30-97433A3523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4977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3A0CED-E6F9-40CE-8AF9-3E45B320B7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8995B5C-33F4-4BF6-9095-FBDEBC0CFA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734" y="141934"/>
            <a:ext cx="11390488" cy="6484644"/>
          </a:xfrm>
        </p:spPr>
      </p:pic>
    </p:spTree>
    <p:extLst>
      <p:ext uri="{BB962C8B-B14F-4D97-AF65-F5344CB8AC3E}">
        <p14:creationId xmlns:p14="http://schemas.microsoft.com/office/powerpoint/2010/main" val="21571031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352A08-3E09-4376-AD1A-A9ECA7349A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CFC3164-8F72-44AA-8113-B5796A5C76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12888"/>
            <a:ext cx="11274777" cy="6745112"/>
          </a:xfrm>
        </p:spPr>
      </p:pic>
    </p:spTree>
    <p:extLst>
      <p:ext uri="{BB962C8B-B14F-4D97-AF65-F5344CB8AC3E}">
        <p14:creationId xmlns:p14="http://schemas.microsoft.com/office/powerpoint/2010/main" val="3370138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1BEB1B-CC07-4C5F-BC59-E5FAC09118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97177CA-B4A2-4F12-99FF-5A44F389A1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734" y="270933"/>
            <a:ext cx="11164710" cy="6221942"/>
          </a:xfrm>
        </p:spPr>
      </p:pic>
    </p:spTree>
    <p:extLst>
      <p:ext uri="{BB962C8B-B14F-4D97-AF65-F5344CB8AC3E}">
        <p14:creationId xmlns:p14="http://schemas.microsoft.com/office/powerpoint/2010/main" val="20365960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251346-97BA-4D36-BBA0-394B4042AD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FFAC925-77FD-4927-9A78-D1E91A6622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1" y="219235"/>
            <a:ext cx="11650131" cy="6453771"/>
          </a:xfrm>
        </p:spPr>
      </p:pic>
    </p:spTree>
    <p:extLst>
      <p:ext uri="{BB962C8B-B14F-4D97-AF65-F5344CB8AC3E}">
        <p14:creationId xmlns:p14="http://schemas.microsoft.com/office/powerpoint/2010/main" val="23754234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DCDCA3-B9EB-4D4F-BDE9-37D464BE76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4C7C907-74C2-4F3D-B724-026F961B09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067" y="162238"/>
            <a:ext cx="11627555" cy="6441761"/>
          </a:xfrm>
        </p:spPr>
      </p:pic>
    </p:spTree>
    <p:extLst>
      <p:ext uri="{BB962C8B-B14F-4D97-AF65-F5344CB8AC3E}">
        <p14:creationId xmlns:p14="http://schemas.microsoft.com/office/powerpoint/2010/main" val="41659567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D88997-200A-4B43-9B03-80F0CAEC31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45BE81FC-C376-4C35-9560-817270032E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179" y="146756"/>
            <a:ext cx="10515600" cy="6536266"/>
          </a:xfrm>
        </p:spPr>
      </p:pic>
    </p:spTree>
    <p:extLst>
      <p:ext uri="{BB962C8B-B14F-4D97-AF65-F5344CB8AC3E}">
        <p14:creationId xmlns:p14="http://schemas.microsoft.com/office/powerpoint/2010/main" val="36682354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DFE074-38EB-43B0-B54A-0B7B348F27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10A25F2E-85E6-49D9-AB50-F9649E704B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0" y="387688"/>
            <a:ext cx="11232444" cy="6105187"/>
          </a:xfrm>
        </p:spPr>
      </p:pic>
    </p:spTree>
    <p:extLst>
      <p:ext uri="{BB962C8B-B14F-4D97-AF65-F5344CB8AC3E}">
        <p14:creationId xmlns:p14="http://schemas.microsoft.com/office/powerpoint/2010/main" val="8914788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1F2534-F1D8-4569-AF9C-E38B3258340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6658EC9-0790-4E4C-B5EF-0FCF20E5C37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20602C3-ECC7-4B51-BADC-3F1FB78385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667" y="248356"/>
            <a:ext cx="10397066" cy="6378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9130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0462FC-0E8B-495A-8287-57BD1E6E45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493CD04-EE89-4D9E-8004-D60DD3EDFC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823" y="282222"/>
            <a:ext cx="11609933" cy="5894741"/>
          </a:xfrm>
        </p:spPr>
      </p:pic>
    </p:spTree>
    <p:extLst>
      <p:ext uri="{BB962C8B-B14F-4D97-AF65-F5344CB8AC3E}">
        <p14:creationId xmlns:p14="http://schemas.microsoft.com/office/powerpoint/2010/main" val="28086281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5500E4-BE83-4C06-855F-5B72396827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3965E8C5-6729-4B29-8BEB-F3A9F96769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111" y="420655"/>
            <a:ext cx="11379200" cy="6296234"/>
          </a:xfrm>
        </p:spPr>
      </p:pic>
    </p:spTree>
    <p:extLst>
      <p:ext uri="{BB962C8B-B14F-4D97-AF65-F5344CB8AC3E}">
        <p14:creationId xmlns:p14="http://schemas.microsoft.com/office/powerpoint/2010/main" val="8510186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9AA4EF-A707-48C8-8CCD-ABE0BDA4C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9BBD5371-A362-468C-93A5-EC27A9A0AE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78" y="250722"/>
            <a:ext cx="11808178" cy="6398434"/>
          </a:xfrm>
        </p:spPr>
      </p:pic>
    </p:spTree>
    <p:extLst>
      <p:ext uri="{BB962C8B-B14F-4D97-AF65-F5344CB8AC3E}">
        <p14:creationId xmlns:p14="http://schemas.microsoft.com/office/powerpoint/2010/main" val="41165047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0</Words>
  <Application>Microsoft Office PowerPoint</Application>
  <PresentationFormat>Widescreen</PresentationFormat>
  <Paragraphs>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Alan Kydd</dc:creator>
  <cp:lastModifiedBy>Alan Kydd</cp:lastModifiedBy>
  <cp:revision>5</cp:revision>
  <dcterms:created xsi:type="dcterms:W3CDTF">2020-09-13T07:20:05Z</dcterms:created>
  <dcterms:modified xsi:type="dcterms:W3CDTF">2020-09-13T14:50:56Z</dcterms:modified>
</cp:coreProperties>
</file>