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9" r:id="rId3"/>
    <p:sldId id="256" r:id="rId4"/>
    <p:sldId id="258" r:id="rId5"/>
    <p:sldId id="261" r:id="rId6"/>
    <p:sldId id="262" r:id="rId7"/>
    <p:sldId id="264" r:id="rId8"/>
    <p:sldId id="263" r:id="rId9"/>
    <p:sldId id="260"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66" d="100"/>
          <a:sy n="66" d="100"/>
        </p:scale>
        <p:origin x="668"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83EE5-9ACD-4C57-B173-8E3E232546E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20CE8FF-96B0-40F1-8848-3A7926115EE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112FDC1-F5BB-4F46-9354-B48C77C2D4EC}"/>
              </a:ext>
            </a:extLst>
          </p:cNvPr>
          <p:cNvSpPr>
            <a:spLocks noGrp="1"/>
          </p:cNvSpPr>
          <p:nvPr>
            <p:ph type="dt" sz="half" idx="10"/>
          </p:nvPr>
        </p:nvSpPr>
        <p:spPr/>
        <p:txBody>
          <a:bodyPr/>
          <a:lstStyle/>
          <a:p>
            <a:fld id="{89483C4C-56DD-41E5-8555-9D0EFC404B5D}" type="datetimeFigureOut">
              <a:rPr lang="en-GB" smtClean="0"/>
              <a:t>03/04/2022</a:t>
            </a:fld>
            <a:endParaRPr lang="en-GB"/>
          </a:p>
        </p:txBody>
      </p:sp>
      <p:sp>
        <p:nvSpPr>
          <p:cNvPr id="5" name="Footer Placeholder 4">
            <a:extLst>
              <a:ext uri="{FF2B5EF4-FFF2-40B4-BE49-F238E27FC236}">
                <a16:creationId xmlns:a16="http://schemas.microsoft.com/office/drawing/2014/main" id="{3520517A-8964-40DC-A16E-CC4478BB651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438D702-7FC0-4B39-82AA-F432CEC6E7ED}"/>
              </a:ext>
            </a:extLst>
          </p:cNvPr>
          <p:cNvSpPr>
            <a:spLocks noGrp="1"/>
          </p:cNvSpPr>
          <p:nvPr>
            <p:ph type="sldNum" sz="quarter" idx="12"/>
          </p:nvPr>
        </p:nvSpPr>
        <p:spPr/>
        <p:txBody>
          <a:bodyPr/>
          <a:lstStyle/>
          <a:p>
            <a:fld id="{C34AB19B-008B-42FA-B5D6-E7742FD1B147}" type="slidenum">
              <a:rPr lang="en-GB" smtClean="0"/>
              <a:t>‹#›</a:t>
            </a:fld>
            <a:endParaRPr lang="en-GB"/>
          </a:p>
        </p:txBody>
      </p:sp>
    </p:spTree>
    <p:extLst>
      <p:ext uri="{BB962C8B-B14F-4D97-AF65-F5344CB8AC3E}">
        <p14:creationId xmlns:p14="http://schemas.microsoft.com/office/powerpoint/2010/main" val="40818206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882ED-8E98-45B2-88EB-C4EB29D6360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565AC38-6458-465E-8FD2-5487808CDB7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205E08D-4F4D-4948-AAF0-92BA18B876C8}"/>
              </a:ext>
            </a:extLst>
          </p:cNvPr>
          <p:cNvSpPr>
            <a:spLocks noGrp="1"/>
          </p:cNvSpPr>
          <p:nvPr>
            <p:ph type="dt" sz="half" idx="10"/>
          </p:nvPr>
        </p:nvSpPr>
        <p:spPr/>
        <p:txBody>
          <a:bodyPr/>
          <a:lstStyle/>
          <a:p>
            <a:fld id="{89483C4C-56DD-41E5-8555-9D0EFC404B5D}" type="datetimeFigureOut">
              <a:rPr lang="en-GB" smtClean="0"/>
              <a:t>03/04/2022</a:t>
            </a:fld>
            <a:endParaRPr lang="en-GB"/>
          </a:p>
        </p:txBody>
      </p:sp>
      <p:sp>
        <p:nvSpPr>
          <p:cNvPr id="5" name="Footer Placeholder 4">
            <a:extLst>
              <a:ext uri="{FF2B5EF4-FFF2-40B4-BE49-F238E27FC236}">
                <a16:creationId xmlns:a16="http://schemas.microsoft.com/office/drawing/2014/main" id="{FDB0F798-083C-4DBC-8A1A-63EAD4A1E0E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20DA805-DB3A-4D06-ADFF-0A17EF139B9B}"/>
              </a:ext>
            </a:extLst>
          </p:cNvPr>
          <p:cNvSpPr>
            <a:spLocks noGrp="1"/>
          </p:cNvSpPr>
          <p:nvPr>
            <p:ph type="sldNum" sz="quarter" idx="12"/>
          </p:nvPr>
        </p:nvSpPr>
        <p:spPr/>
        <p:txBody>
          <a:bodyPr/>
          <a:lstStyle/>
          <a:p>
            <a:fld id="{C34AB19B-008B-42FA-B5D6-E7742FD1B147}" type="slidenum">
              <a:rPr lang="en-GB" smtClean="0"/>
              <a:t>‹#›</a:t>
            </a:fld>
            <a:endParaRPr lang="en-GB"/>
          </a:p>
        </p:txBody>
      </p:sp>
    </p:spTree>
    <p:extLst>
      <p:ext uri="{BB962C8B-B14F-4D97-AF65-F5344CB8AC3E}">
        <p14:creationId xmlns:p14="http://schemas.microsoft.com/office/powerpoint/2010/main" val="4463470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B7E660A-08EF-4284-A7C4-9175A30D527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7F62FB6-D37A-4769-A4E7-FA84E0A8736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C9CF3CF-02C9-44CB-A3D5-54F03957578C}"/>
              </a:ext>
            </a:extLst>
          </p:cNvPr>
          <p:cNvSpPr>
            <a:spLocks noGrp="1"/>
          </p:cNvSpPr>
          <p:nvPr>
            <p:ph type="dt" sz="half" idx="10"/>
          </p:nvPr>
        </p:nvSpPr>
        <p:spPr/>
        <p:txBody>
          <a:bodyPr/>
          <a:lstStyle/>
          <a:p>
            <a:fld id="{89483C4C-56DD-41E5-8555-9D0EFC404B5D}" type="datetimeFigureOut">
              <a:rPr lang="en-GB" smtClean="0"/>
              <a:t>03/04/2022</a:t>
            </a:fld>
            <a:endParaRPr lang="en-GB"/>
          </a:p>
        </p:txBody>
      </p:sp>
      <p:sp>
        <p:nvSpPr>
          <p:cNvPr id="5" name="Footer Placeholder 4">
            <a:extLst>
              <a:ext uri="{FF2B5EF4-FFF2-40B4-BE49-F238E27FC236}">
                <a16:creationId xmlns:a16="http://schemas.microsoft.com/office/drawing/2014/main" id="{4811C7E8-E21E-434B-9D69-077FBD86494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132D9E2-B64C-4C34-84D6-7FB70FE7E1CE}"/>
              </a:ext>
            </a:extLst>
          </p:cNvPr>
          <p:cNvSpPr>
            <a:spLocks noGrp="1"/>
          </p:cNvSpPr>
          <p:nvPr>
            <p:ph type="sldNum" sz="quarter" idx="12"/>
          </p:nvPr>
        </p:nvSpPr>
        <p:spPr/>
        <p:txBody>
          <a:bodyPr/>
          <a:lstStyle/>
          <a:p>
            <a:fld id="{C34AB19B-008B-42FA-B5D6-E7742FD1B147}" type="slidenum">
              <a:rPr lang="en-GB" smtClean="0"/>
              <a:t>‹#›</a:t>
            </a:fld>
            <a:endParaRPr lang="en-GB"/>
          </a:p>
        </p:txBody>
      </p:sp>
    </p:spTree>
    <p:extLst>
      <p:ext uri="{BB962C8B-B14F-4D97-AF65-F5344CB8AC3E}">
        <p14:creationId xmlns:p14="http://schemas.microsoft.com/office/powerpoint/2010/main" val="22441483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CB566-0A32-49D7-885A-DDB95226975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61FD2F5-66E0-46E7-9F39-5745D05B6B4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62B6553-BF2C-4893-B8F3-A67BDF247EA0}"/>
              </a:ext>
            </a:extLst>
          </p:cNvPr>
          <p:cNvSpPr>
            <a:spLocks noGrp="1"/>
          </p:cNvSpPr>
          <p:nvPr>
            <p:ph type="dt" sz="half" idx="10"/>
          </p:nvPr>
        </p:nvSpPr>
        <p:spPr/>
        <p:txBody>
          <a:bodyPr/>
          <a:lstStyle/>
          <a:p>
            <a:fld id="{89483C4C-56DD-41E5-8555-9D0EFC404B5D}" type="datetimeFigureOut">
              <a:rPr lang="en-GB" smtClean="0"/>
              <a:t>03/04/2022</a:t>
            </a:fld>
            <a:endParaRPr lang="en-GB"/>
          </a:p>
        </p:txBody>
      </p:sp>
      <p:sp>
        <p:nvSpPr>
          <p:cNvPr id="5" name="Footer Placeholder 4">
            <a:extLst>
              <a:ext uri="{FF2B5EF4-FFF2-40B4-BE49-F238E27FC236}">
                <a16:creationId xmlns:a16="http://schemas.microsoft.com/office/drawing/2014/main" id="{047FD265-B10D-4537-9BCC-BB425BDF7DF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504AF4C-CB7E-4921-94DE-7181BE209040}"/>
              </a:ext>
            </a:extLst>
          </p:cNvPr>
          <p:cNvSpPr>
            <a:spLocks noGrp="1"/>
          </p:cNvSpPr>
          <p:nvPr>
            <p:ph type="sldNum" sz="quarter" idx="12"/>
          </p:nvPr>
        </p:nvSpPr>
        <p:spPr/>
        <p:txBody>
          <a:bodyPr/>
          <a:lstStyle/>
          <a:p>
            <a:fld id="{C34AB19B-008B-42FA-B5D6-E7742FD1B147}" type="slidenum">
              <a:rPr lang="en-GB" smtClean="0"/>
              <a:t>‹#›</a:t>
            </a:fld>
            <a:endParaRPr lang="en-GB"/>
          </a:p>
        </p:txBody>
      </p:sp>
    </p:spTree>
    <p:extLst>
      <p:ext uri="{BB962C8B-B14F-4D97-AF65-F5344CB8AC3E}">
        <p14:creationId xmlns:p14="http://schemas.microsoft.com/office/powerpoint/2010/main" val="18934908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E9C92-DC7F-4CEA-934A-FB05E1BCA0D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B533881-02F9-4A7A-89A5-4F282B3D22F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B27D882-6E35-4310-97AB-7A16CDFA2DF5}"/>
              </a:ext>
            </a:extLst>
          </p:cNvPr>
          <p:cNvSpPr>
            <a:spLocks noGrp="1"/>
          </p:cNvSpPr>
          <p:nvPr>
            <p:ph type="dt" sz="half" idx="10"/>
          </p:nvPr>
        </p:nvSpPr>
        <p:spPr/>
        <p:txBody>
          <a:bodyPr/>
          <a:lstStyle/>
          <a:p>
            <a:fld id="{89483C4C-56DD-41E5-8555-9D0EFC404B5D}" type="datetimeFigureOut">
              <a:rPr lang="en-GB" smtClean="0"/>
              <a:t>03/04/2022</a:t>
            </a:fld>
            <a:endParaRPr lang="en-GB"/>
          </a:p>
        </p:txBody>
      </p:sp>
      <p:sp>
        <p:nvSpPr>
          <p:cNvPr id="5" name="Footer Placeholder 4">
            <a:extLst>
              <a:ext uri="{FF2B5EF4-FFF2-40B4-BE49-F238E27FC236}">
                <a16:creationId xmlns:a16="http://schemas.microsoft.com/office/drawing/2014/main" id="{C65A4B59-0F8E-4529-B635-5784890453A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1FFDFEB-D9DD-490F-83EC-85872C49AA44}"/>
              </a:ext>
            </a:extLst>
          </p:cNvPr>
          <p:cNvSpPr>
            <a:spLocks noGrp="1"/>
          </p:cNvSpPr>
          <p:nvPr>
            <p:ph type="sldNum" sz="quarter" idx="12"/>
          </p:nvPr>
        </p:nvSpPr>
        <p:spPr/>
        <p:txBody>
          <a:bodyPr/>
          <a:lstStyle/>
          <a:p>
            <a:fld id="{C34AB19B-008B-42FA-B5D6-E7742FD1B147}" type="slidenum">
              <a:rPr lang="en-GB" smtClean="0"/>
              <a:t>‹#›</a:t>
            </a:fld>
            <a:endParaRPr lang="en-GB"/>
          </a:p>
        </p:txBody>
      </p:sp>
    </p:spTree>
    <p:extLst>
      <p:ext uri="{BB962C8B-B14F-4D97-AF65-F5344CB8AC3E}">
        <p14:creationId xmlns:p14="http://schemas.microsoft.com/office/powerpoint/2010/main" val="8324997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FE3CF-4B51-4006-8CEB-76B6E082D6B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C09CFD4-72CA-46A9-AC8B-432500CCC5A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A39A055-EAA4-447B-996C-F7396EC3F63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3E47B04-8D9E-4217-A387-ED78256D214F}"/>
              </a:ext>
            </a:extLst>
          </p:cNvPr>
          <p:cNvSpPr>
            <a:spLocks noGrp="1"/>
          </p:cNvSpPr>
          <p:nvPr>
            <p:ph type="dt" sz="half" idx="10"/>
          </p:nvPr>
        </p:nvSpPr>
        <p:spPr/>
        <p:txBody>
          <a:bodyPr/>
          <a:lstStyle/>
          <a:p>
            <a:fld id="{89483C4C-56DD-41E5-8555-9D0EFC404B5D}" type="datetimeFigureOut">
              <a:rPr lang="en-GB" smtClean="0"/>
              <a:t>03/04/2022</a:t>
            </a:fld>
            <a:endParaRPr lang="en-GB"/>
          </a:p>
        </p:txBody>
      </p:sp>
      <p:sp>
        <p:nvSpPr>
          <p:cNvPr id="6" name="Footer Placeholder 5">
            <a:extLst>
              <a:ext uri="{FF2B5EF4-FFF2-40B4-BE49-F238E27FC236}">
                <a16:creationId xmlns:a16="http://schemas.microsoft.com/office/drawing/2014/main" id="{9CFF97DE-D08B-4559-A977-82184D7BF97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6ADAE16-12D0-4EE3-A015-945BE694A2CE}"/>
              </a:ext>
            </a:extLst>
          </p:cNvPr>
          <p:cNvSpPr>
            <a:spLocks noGrp="1"/>
          </p:cNvSpPr>
          <p:nvPr>
            <p:ph type="sldNum" sz="quarter" idx="12"/>
          </p:nvPr>
        </p:nvSpPr>
        <p:spPr/>
        <p:txBody>
          <a:bodyPr/>
          <a:lstStyle/>
          <a:p>
            <a:fld id="{C34AB19B-008B-42FA-B5D6-E7742FD1B147}" type="slidenum">
              <a:rPr lang="en-GB" smtClean="0"/>
              <a:t>‹#›</a:t>
            </a:fld>
            <a:endParaRPr lang="en-GB"/>
          </a:p>
        </p:txBody>
      </p:sp>
    </p:spTree>
    <p:extLst>
      <p:ext uri="{BB962C8B-B14F-4D97-AF65-F5344CB8AC3E}">
        <p14:creationId xmlns:p14="http://schemas.microsoft.com/office/powerpoint/2010/main" val="22008117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3929B-820C-489D-8368-098C287E2ECD}"/>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6E5223B-398F-40C0-95DE-AD39C3B1046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81E8FC4-3CD7-4AA1-B570-6ADDAAD876C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209EFF2-BFBD-43A1-A557-CF489342AC0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8EB5D9-AC88-4DF2-BFAB-4D03CF05E3C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6C5C8D5-E80B-4FAE-BECC-6BAF4C3161A1}"/>
              </a:ext>
            </a:extLst>
          </p:cNvPr>
          <p:cNvSpPr>
            <a:spLocks noGrp="1"/>
          </p:cNvSpPr>
          <p:nvPr>
            <p:ph type="dt" sz="half" idx="10"/>
          </p:nvPr>
        </p:nvSpPr>
        <p:spPr/>
        <p:txBody>
          <a:bodyPr/>
          <a:lstStyle/>
          <a:p>
            <a:fld id="{89483C4C-56DD-41E5-8555-9D0EFC404B5D}" type="datetimeFigureOut">
              <a:rPr lang="en-GB" smtClean="0"/>
              <a:t>03/04/2022</a:t>
            </a:fld>
            <a:endParaRPr lang="en-GB"/>
          </a:p>
        </p:txBody>
      </p:sp>
      <p:sp>
        <p:nvSpPr>
          <p:cNvPr id="8" name="Footer Placeholder 7">
            <a:extLst>
              <a:ext uri="{FF2B5EF4-FFF2-40B4-BE49-F238E27FC236}">
                <a16:creationId xmlns:a16="http://schemas.microsoft.com/office/drawing/2014/main" id="{7B8B1C64-7DFD-47AF-A79B-D6BB8C52A4F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0A3AF00-95B6-4BC8-AC8A-487D6B7CFFF3}"/>
              </a:ext>
            </a:extLst>
          </p:cNvPr>
          <p:cNvSpPr>
            <a:spLocks noGrp="1"/>
          </p:cNvSpPr>
          <p:nvPr>
            <p:ph type="sldNum" sz="quarter" idx="12"/>
          </p:nvPr>
        </p:nvSpPr>
        <p:spPr/>
        <p:txBody>
          <a:bodyPr/>
          <a:lstStyle/>
          <a:p>
            <a:fld id="{C34AB19B-008B-42FA-B5D6-E7742FD1B147}" type="slidenum">
              <a:rPr lang="en-GB" smtClean="0"/>
              <a:t>‹#›</a:t>
            </a:fld>
            <a:endParaRPr lang="en-GB"/>
          </a:p>
        </p:txBody>
      </p:sp>
    </p:spTree>
    <p:extLst>
      <p:ext uri="{BB962C8B-B14F-4D97-AF65-F5344CB8AC3E}">
        <p14:creationId xmlns:p14="http://schemas.microsoft.com/office/powerpoint/2010/main" val="34049724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91D1C-D639-481F-A8CB-15B3914336B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C4FD4FC-00AB-4A62-86C4-99BD10818B7B}"/>
              </a:ext>
            </a:extLst>
          </p:cNvPr>
          <p:cNvSpPr>
            <a:spLocks noGrp="1"/>
          </p:cNvSpPr>
          <p:nvPr>
            <p:ph type="dt" sz="half" idx="10"/>
          </p:nvPr>
        </p:nvSpPr>
        <p:spPr/>
        <p:txBody>
          <a:bodyPr/>
          <a:lstStyle/>
          <a:p>
            <a:fld id="{89483C4C-56DD-41E5-8555-9D0EFC404B5D}" type="datetimeFigureOut">
              <a:rPr lang="en-GB" smtClean="0"/>
              <a:t>03/04/2022</a:t>
            </a:fld>
            <a:endParaRPr lang="en-GB"/>
          </a:p>
        </p:txBody>
      </p:sp>
      <p:sp>
        <p:nvSpPr>
          <p:cNvPr id="4" name="Footer Placeholder 3">
            <a:extLst>
              <a:ext uri="{FF2B5EF4-FFF2-40B4-BE49-F238E27FC236}">
                <a16:creationId xmlns:a16="http://schemas.microsoft.com/office/drawing/2014/main" id="{87405F99-3B0C-42EE-9453-806488B243B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579386D-FB00-4BBE-B7EB-B1943318ADD3}"/>
              </a:ext>
            </a:extLst>
          </p:cNvPr>
          <p:cNvSpPr>
            <a:spLocks noGrp="1"/>
          </p:cNvSpPr>
          <p:nvPr>
            <p:ph type="sldNum" sz="quarter" idx="12"/>
          </p:nvPr>
        </p:nvSpPr>
        <p:spPr/>
        <p:txBody>
          <a:bodyPr/>
          <a:lstStyle/>
          <a:p>
            <a:fld id="{C34AB19B-008B-42FA-B5D6-E7742FD1B147}" type="slidenum">
              <a:rPr lang="en-GB" smtClean="0"/>
              <a:t>‹#›</a:t>
            </a:fld>
            <a:endParaRPr lang="en-GB"/>
          </a:p>
        </p:txBody>
      </p:sp>
    </p:spTree>
    <p:extLst>
      <p:ext uri="{BB962C8B-B14F-4D97-AF65-F5344CB8AC3E}">
        <p14:creationId xmlns:p14="http://schemas.microsoft.com/office/powerpoint/2010/main" val="11543965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07565C6-1DD7-4D33-978F-D309AD325E9D}"/>
              </a:ext>
            </a:extLst>
          </p:cNvPr>
          <p:cNvSpPr>
            <a:spLocks noGrp="1"/>
          </p:cNvSpPr>
          <p:nvPr>
            <p:ph type="dt" sz="half" idx="10"/>
          </p:nvPr>
        </p:nvSpPr>
        <p:spPr/>
        <p:txBody>
          <a:bodyPr/>
          <a:lstStyle/>
          <a:p>
            <a:fld id="{89483C4C-56DD-41E5-8555-9D0EFC404B5D}" type="datetimeFigureOut">
              <a:rPr lang="en-GB" smtClean="0"/>
              <a:t>03/04/2022</a:t>
            </a:fld>
            <a:endParaRPr lang="en-GB"/>
          </a:p>
        </p:txBody>
      </p:sp>
      <p:sp>
        <p:nvSpPr>
          <p:cNvPr id="3" name="Footer Placeholder 2">
            <a:extLst>
              <a:ext uri="{FF2B5EF4-FFF2-40B4-BE49-F238E27FC236}">
                <a16:creationId xmlns:a16="http://schemas.microsoft.com/office/drawing/2014/main" id="{6BDC207B-D35A-4A15-BD2D-833A5323B85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B3118BC-A039-4107-8883-829D9C1CB90B}"/>
              </a:ext>
            </a:extLst>
          </p:cNvPr>
          <p:cNvSpPr>
            <a:spLocks noGrp="1"/>
          </p:cNvSpPr>
          <p:nvPr>
            <p:ph type="sldNum" sz="quarter" idx="12"/>
          </p:nvPr>
        </p:nvSpPr>
        <p:spPr/>
        <p:txBody>
          <a:bodyPr/>
          <a:lstStyle/>
          <a:p>
            <a:fld id="{C34AB19B-008B-42FA-B5D6-E7742FD1B147}" type="slidenum">
              <a:rPr lang="en-GB" smtClean="0"/>
              <a:t>‹#›</a:t>
            </a:fld>
            <a:endParaRPr lang="en-GB"/>
          </a:p>
        </p:txBody>
      </p:sp>
    </p:spTree>
    <p:extLst>
      <p:ext uri="{BB962C8B-B14F-4D97-AF65-F5344CB8AC3E}">
        <p14:creationId xmlns:p14="http://schemas.microsoft.com/office/powerpoint/2010/main" val="30854248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A1D29-B398-49A0-870F-EF0B7A52DF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398B4A6-3942-47D2-90E2-45FDFA5C27D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302E56B-2F6B-4376-BF88-147B15E552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FB3B9BB-9BC6-433F-937B-AF6F5233F1FE}"/>
              </a:ext>
            </a:extLst>
          </p:cNvPr>
          <p:cNvSpPr>
            <a:spLocks noGrp="1"/>
          </p:cNvSpPr>
          <p:nvPr>
            <p:ph type="dt" sz="half" idx="10"/>
          </p:nvPr>
        </p:nvSpPr>
        <p:spPr/>
        <p:txBody>
          <a:bodyPr/>
          <a:lstStyle/>
          <a:p>
            <a:fld id="{89483C4C-56DD-41E5-8555-9D0EFC404B5D}" type="datetimeFigureOut">
              <a:rPr lang="en-GB" smtClean="0"/>
              <a:t>03/04/2022</a:t>
            </a:fld>
            <a:endParaRPr lang="en-GB"/>
          </a:p>
        </p:txBody>
      </p:sp>
      <p:sp>
        <p:nvSpPr>
          <p:cNvPr id="6" name="Footer Placeholder 5">
            <a:extLst>
              <a:ext uri="{FF2B5EF4-FFF2-40B4-BE49-F238E27FC236}">
                <a16:creationId xmlns:a16="http://schemas.microsoft.com/office/drawing/2014/main" id="{3F2260B7-AC7A-43DD-8810-3F894B63124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591600D-3BEA-40E7-9106-E5CF642B7B77}"/>
              </a:ext>
            </a:extLst>
          </p:cNvPr>
          <p:cNvSpPr>
            <a:spLocks noGrp="1"/>
          </p:cNvSpPr>
          <p:nvPr>
            <p:ph type="sldNum" sz="quarter" idx="12"/>
          </p:nvPr>
        </p:nvSpPr>
        <p:spPr/>
        <p:txBody>
          <a:bodyPr/>
          <a:lstStyle/>
          <a:p>
            <a:fld id="{C34AB19B-008B-42FA-B5D6-E7742FD1B147}" type="slidenum">
              <a:rPr lang="en-GB" smtClean="0"/>
              <a:t>‹#›</a:t>
            </a:fld>
            <a:endParaRPr lang="en-GB"/>
          </a:p>
        </p:txBody>
      </p:sp>
    </p:spTree>
    <p:extLst>
      <p:ext uri="{BB962C8B-B14F-4D97-AF65-F5344CB8AC3E}">
        <p14:creationId xmlns:p14="http://schemas.microsoft.com/office/powerpoint/2010/main" val="39404904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B32BA-E6F7-4050-A7B3-3C681B6E9DE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EE84FD9-1A67-4A6F-87E5-F6784480C34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9F81A4B-B5B0-4302-81AF-CBF37175B9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B6D0A9B-7B67-427B-B069-38D1733BE665}"/>
              </a:ext>
            </a:extLst>
          </p:cNvPr>
          <p:cNvSpPr>
            <a:spLocks noGrp="1"/>
          </p:cNvSpPr>
          <p:nvPr>
            <p:ph type="dt" sz="half" idx="10"/>
          </p:nvPr>
        </p:nvSpPr>
        <p:spPr/>
        <p:txBody>
          <a:bodyPr/>
          <a:lstStyle/>
          <a:p>
            <a:fld id="{89483C4C-56DD-41E5-8555-9D0EFC404B5D}" type="datetimeFigureOut">
              <a:rPr lang="en-GB" smtClean="0"/>
              <a:t>03/04/2022</a:t>
            </a:fld>
            <a:endParaRPr lang="en-GB"/>
          </a:p>
        </p:txBody>
      </p:sp>
      <p:sp>
        <p:nvSpPr>
          <p:cNvPr id="6" name="Footer Placeholder 5">
            <a:extLst>
              <a:ext uri="{FF2B5EF4-FFF2-40B4-BE49-F238E27FC236}">
                <a16:creationId xmlns:a16="http://schemas.microsoft.com/office/drawing/2014/main" id="{F289C48C-B74D-4B33-ADBA-229AC4F1F1F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B300EB9-A5CE-4567-9A24-AFE1265CD561}"/>
              </a:ext>
            </a:extLst>
          </p:cNvPr>
          <p:cNvSpPr>
            <a:spLocks noGrp="1"/>
          </p:cNvSpPr>
          <p:nvPr>
            <p:ph type="sldNum" sz="quarter" idx="12"/>
          </p:nvPr>
        </p:nvSpPr>
        <p:spPr/>
        <p:txBody>
          <a:bodyPr/>
          <a:lstStyle/>
          <a:p>
            <a:fld id="{C34AB19B-008B-42FA-B5D6-E7742FD1B147}" type="slidenum">
              <a:rPr lang="en-GB" smtClean="0"/>
              <a:t>‹#›</a:t>
            </a:fld>
            <a:endParaRPr lang="en-GB"/>
          </a:p>
        </p:txBody>
      </p:sp>
    </p:spTree>
    <p:extLst>
      <p:ext uri="{BB962C8B-B14F-4D97-AF65-F5344CB8AC3E}">
        <p14:creationId xmlns:p14="http://schemas.microsoft.com/office/powerpoint/2010/main" val="5949107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271B9B4-9C78-4C28-A723-D9F945C91EA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290F897-F327-418E-AE33-DAE51E69424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5521D77-F98C-472E-9B05-E0E5A215241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483C4C-56DD-41E5-8555-9D0EFC404B5D}" type="datetimeFigureOut">
              <a:rPr lang="en-GB" smtClean="0"/>
              <a:t>03/04/2022</a:t>
            </a:fld>
            <a:endParaRPr lang="en-GB"/>
          </a:p>
        </p:txBody>
      </p:sp>
      <p:sp>
        <p:nvSpPr>
          <p:cNvPr id="5" name="Footer Placeholder 4">
            <a:extLst>
              <a:ext uri="{FF2B5EF4-FFF2-40B4-BE49-F238E27FC236}">
                <a16:creationId xmlns:a16="http://schemas.microsoft.com/office/drawing/2014/main" id="{81F318F9-E110-4528-9CF3-8CB2EFF744F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232B5EA-AA0D-45C5-B339-5E27D3FD33B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4AB19B-008B-42FA-B5D6-E7742FD1B147}" type="slidenum">
              <a:rPr lang="en-GB" smtClean="0"/>
              <a:t>‹#›</a:t>
            </a:fld>
            <a:endParaRPr lang="en-GB"/>
          </a:p>
        </p:txBody>
      </p:sp>
    </p:spTree>
    <p:extLst>
      <p:ext uri="{BB962C8B-B14F-4D97-AF65-F5344CB8AC3E}">
        <p14:creationId xmlns:p14="http://schemas.microsoft.com/office/powerpoint/2010/main" val="11828575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hyperlink" Target="http://www.heathenhistory.co.uk/" TargetMode="External"/><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mathsmadeeasy.co.uk/all-past-papers/edexcel-gcse-history-past-papers/"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3261D-165A-453A-89BE-2AAE0C0D8BD5}"/>
              </a:ext>
            </a:extLst>
          </p:cNvPr>
          <p:cNvSpPr>
            <a:spLocks noGrp="1"/>
          </p:cNvSpPr>
          <p:nvPr>
            <p:ph type="title"/>
          </p:nvPr>
        </p:nvSpPr>
        <p:spPr/>
        <p:txBody>
          <a:bodyPr/>
          <a:lstStyle/>
          <a:p>
            <a:pPr algn="ctr"/>
            <a:r>
              <a:rPr lang="en-GB" b="1" u="sng" dirty="0">
                <a:latin typeface="Times New Roman" panose="02020603050405020304" pitchFamily="18" charset="0"/>
                <a:cs typeface="Times New Roman" panose="02020603050405020304" pitchFamily="18" charset="0"/>
              </a:rPr>
              <a:t>Year 11 Revision Morning</a:t>
            </a:r>
            <a:br>
              <a:rPr lang="en-GB" b="1" u="sng" dirty="0">
                <a:latin typeface="Times New Roman" panose="02020603050405020304" pitchFamily="18" charset="0"/>
                <a:cs typeface="Times New Roman" panose="02020603050405020304" pitchFamily="18" charset="0"/>
              </a:rPr>
            </a:br>
            <a:r>
              <a:rPr lang="en-GB" b="1" u="sng" dirty="0">
                <a:latin typeface="Times New Roman" panose="02020603050405020304" pitchFamily="18" charset="0"/>
                <a:cs typeface="Times New Roman" panose="02020603050405020304" pitchFamily="18" charset="0"/>
              </a:rPr>
              <a:t>Wednesday 6</a:t>
            </a:r>
            <a:r>
              <a:rPr lang="en-GB" b="1" u="sng" baseline="30000" dirty="0">
                <a:latin typeface="Times New Roman" panose="02020603050405020304" pitchFamily="18" charset="0"/>
                <a:cs typeface="Times New Roman" panose="02020603050405020304" pitchFamily="18" charset="0"/>
              </a:rPr>
              <a:t>th</a:t>
            </a:r>
            <a:r>
              <a:rPr lang="en-GB" b="1" u="sng" dirty="0">
                <a:latin typeface="Times New Roman" panose="02020603050405020304" pitchFamily="18" charset="0"/>
                <a:cs typeface="Times New Roman" panose="02020603050405020304" pitchFamily="18" charset="0"/>
              </a:rPr>
              <a:t> April 2022</a:t>
            </a:r>
          </a:p>
        </p:txBody>
      </p:sp>
      <p:pic>
        <p:nvPicPr>
          <p:cNvPr id="3" name="Picture 2">
            <a:extLst>
              <a:ext uri="{FF2B5EF4-FFF2-40B4-BE49-F238E27FC236}">
                <a16:creationId xmlns:a16="http://schemas.microsoft.com/office/drawing/2014/main" id="{4D033F08-A6AE-43CA-AAC4-67B9686D0B3E}"/>
              </a:ext>
            </a:extLst>
          </p:cNvPr>
          <p:cNvPicPr>
            <a:picLocks noChangeAspect="1"/>
          </p:cNvPicPr>
          <p:nvPr/>
        </p:nvPicPr>
        <p:blipFill>
          <a:blip r:embed="rId2"/>
          <a:stretch>
            <a:fillRect/>
          </a:stretch>
        </p:blipFill>
        <p:spPr>
          <a:xfrm>
            <a:off x="2144838" y="1982697"/>
            <a:ext cx="8144567" cy="3394574"/>
          </a:xfrm>
          <a:prstGeom prst="rect">
            <a:avLst/>
          </a:prstGeom>
        </p:spPr>
      </p:pic>
      <p:sp>
        <p:nvSpPr>
          <p:cNvPr id="4" name="Title 1">
            <a:extLst>
              <a:ext uri="{FF2B5EF4-FFF2-40B4-BE49-F238E27FC236}">
                <a16:creationId xmlns:a16="http://schemas.microsoft.com/office/drawing/2014/main" id="{64451C16-D851-473F-9BA2-9941A139505C}"/>
              </a:ext>
            </a:extLst>
          </p:cNvPr>
          <p:cNvSpPr txBox="1">
            <a:spLocks/>
          </p:cNvSpPr>
          <p:nvPr/>
        </p:nvSpPr>
        <p:spPr>
          <a:xfrm>
            <a:off x="593561" y="5669280"/>
            <a:ext cx="10515600" cy="745808"/>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u="sng" dirty="0">
                <a:latin typeface="Times New Roman" panose="02020603050405020304" pitchFamily="18" charset="0"/>
                <a:cs typeface="Times New Roman" panose="02020603050405020304" pitchFamily="18" charset="0"/>
              </a:rPr>
              <a:t>All these materials will be placed on Google classroom </a:t>
            </a:r>
          </a:p>
        </p:txBody>
      </p:sp>
    </p:spTree>
    <p:extLst>
      <p:ext uri="{BB962C8B-B14F-4D97-AF65-F5344CB8AC3E}">
        <p14:creationId xmlns:p14="http://schemas.microsoft.com/office/powerpoint/2010/main" val="41861002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DAE64-7ABA-4708-A1C9-2ABE505D42FA}"/>
              </a:ext>
            </a:extLst>
          </p:cNvPr>
          <p:cNvSpPr>
            <a:spLocks noGrp="1"/>
          </p:cNvSpPr>
          <p:nvPr>
            <p:ph type="title"/>
          </p:nvPr>
        </p:nvSpPr>
        <p:spPr/>
        <p:txBody>
          <a:bodyPr/>
          <a:lstStyle/>
          <a:p>
            <a:pPr algn="ctr"/>
            <a:r>
              <a:rPr lang="en-GB" b="1" u="sng" dirty="0">
                <a:latin typeface="Times New Roman" panose="02020603050405020304" pitchFamily="18" charset="0"/>
                <a:cs typeface="Times New Roman" panose="02020603050405020304" pitchFamily="18" charset="0"/>
              </a:rPr>
              <a:t>Dates of your exams</a:t>
            </a:r>
          </a:p>
        </p:txBody>
      </p:sp>
      <p:sp>
        <p:nvSpPr>
          <p:cNvPr id="3" name="Content Placeholder 2">
            <a:extLst>
              <a:ext uri="{FF2B5EF4-FFF2-40B4-BE49-F238E27FC236}">
                <a16:creationId xmlns:a16="http://schemas.microsoft.com/office/drawing/2014/main" id="{591814F7-AE49-400C-A4CA-A69FB00C5169}"/>
              </a:ext>
            </a:extLst>
          </p:cNvPr>
          <p:cNvSpPr>
            <a:spLocks noGrp="1"/>
          </p:cNvSpPr>
          <p:nvPr>
            <p:ph idx="1"/>
          </p:nvPr>
        </p:nvSpPr>
        <p:spPr>
          <a:xfrm>
            <a:off x="4543125" y="1690688"/>
            <a:ext cx="5617945" cy="4351338"/>
          </a:xfrm>
        </p:spPr>
        <p:txBody>
          <a:bodyPr>
            <a:normAutofit lnSpcReduction="10000"/>
          </a:bodyPr>
          <a:lstStyle/>
          <a:p>
            <a:r>
              <a:rPr lang="en-GB" sz="3200" b="1" i="1" dirty="0">
                <a:latin typeface="Times New Roman" panose="02020603050405020304" pitchFamily="18" charset="0"/>
                <a:cs typeface="Times New Roman" panose="02020603050405020304" pitchFamily="18" charset="0"/>
              </a:rPr>
              <a:t>Weimar and Nazi Germany 1918 – 1939</a:t>
            </a:r>
          </a:p>
          <a:p>
            <a:pPr lvl="1"/>
            <a:r>
              <a:rPr lang="en-GB" sz="3200" i="1" dirty="0">
                <a:solidFill>
                  <a:srgbClr val="FF0000"/>
                </a:solidFill>
                <a:latin typeface="Times New Roman" panose="02020603050405020304" pitchFamily="18" charset="0"/>
                <a:cs typeface="Times New Roman" panose="02020603050405020304" pitchFamily="18" charset="0"/>
              </a:rPr>
              <a:t>Thursday 9</a:t>
            </a:r>
            <a:r>
              <a:rPr lang="en-GB" sz="3200" i="1" baseline="30000" dirty="0">
                <a:solidFill>
                  <a:srgbClr val="FF0000"/>
                </a:solidFill>
                <a:latin typeface="Times New Roman" panose="02020603050405020304" pitchFamily="18" charset="0"/>
                <a:cs typeface="Times New Roman" panose="02020603050405020304" pitchFamily="18" charset="0"/>
              </a:rPr>
              <a:t>th</a:t>
            </a:r>
            <a:r>
              <a:rPr lang="en-GB" sz="3200" i="1" dirty="0">
                <a:solidFill>
                  <a:srgbClr val="FF0000"/>
                </a:solidFill>
                <a:latin typeface="Times New Roman" panose="02020603050405020304" pitchFamily="18" charset="0"/>
                <a:cs typeface="Times New Roman" panose="02020603050405020304" pitchFamily="18" charset="0"/>
              </a:rPr>
              <a:t> June</a:t>
            </a:r>
          </a:p>
          <a:p>
            <a:r>
              <a:rPr lang="en-GB" sz="3200" b="1" i="1" dirty="0">
                <a:latin typeface="Times New Roman" panose="02020603050405020304" pitchFamily="18" charset="0"/>
                <a:cs typeface="Times New Roman" panose="02020603050405020304" pitchFamily="18" charset="0"/>
              </a:rPr>
              <a:t>Henry VIII and his ministers 1509 – 1540</a:t>
            </a:r>
          </a:p>
          <a:p>
            <a:pPr lvl="1"/>
            <a:r>
              <a:rPr lang="en-GB" sz="3200" i="1" dirty="0">
                <a:solidFill>
                  <a:srgbClr val="FF0000"/>
                </a:solidFill>
                <a:latin typeface="Times New Roman" panose="02020603050405020304" pitchFamily="18" charset="0"/>
                <a:cs typeface="Times New Roman" panose="02020603050405020304" pitchFamily="18" charset="0"/>
              </a:rPr>
              <a:t>Thursday 16</a:t>
            </a:r>
            <a:r>
              <a:rPr lang="en-GB" sz="3200" i="1" baseline="30000" dirty="0">
                <a:solidFill>
                  <a:srgbClr val="FF0000"/>
                </a:solidFill>
                <a:latin typeface="Times New Roman" panose="02020603050405020304" pitchFamily="18" charset="0"/>
                <a:cs typeface="Times New Roman" panose="02020603050405020304" pitchFamily="18" charset="0"/>
              </a:rPr>
              <a:t>th</a:t>
            </a:r>
            <a:r>
              <a:rPr lang="en-GB" sz="3200" i="1" dirty="0">
                <a:solidFill>
                  <a:srgbClr val="FF0000"/>
                </a:solidFill>
                <a:latin typeface="Times New Roman" panose="02020603050405020304" pitchFamily="18" charset="0"/>
                <a:cs typeface="Times New Roman" panose="02020603050405020304" pitchFamily="18" charset="0"/>
              </a:rPr>
              <a:t> June</a:t>
            </a:r>
          </a:p>
          <a:p>
            <a:r>
              <a:rPr lang="en-GB" sz="3200" b="1" i="1" dirty="0">
                <a:latin typeface="Times New Roman" panose="02020603050405020304" pitchFamily="18" charset="0"/>
                <a:cs typeface="Times New Roman" panose="02020603050405020304" pitchFamily="18" charset="0"/>
              </a:rPr>
              <a:t>The Cold War and the Superpowers 1941 – 1991</a:t>
            </a:r>
          </a:p>
          <a:p>
            <a:pPr lvl="1"/>
            <a:r>
              <a:rPr lang="en-GB" sz="3200" i="1" dirty="0">
                <a:solidFill>
                  <a:srgbClr val="FF0000"/>
                </a:solidFill>
                <a:latin typeface="Times New Roman" panose="02020603050405020304" pitchFamily="18" charset="0"/>
                <a:cs typeface="Times New Roman" panose="02020603050405020304" pitchFamily="18" charset="0"/>
              </a:rPr>
              <a:t>Tuesday 21</a:t>
            </a:r>
            <a:r>
              <a:rPr lang="en-GB" sz="3200" i="1" baseline="30000" dirty="0">
                <a:solidFill>
                  <a:srgbClr val="FF0000"/>
                </a:solidFill>
                <a:latin typeface="Times New Roman" panose="02020603050405020304" pitchFamily="18" charset="0"/>
                <a:cs typeface="Times New Roman" panose="02020603050405020304" pitchFamily="18" charset="0"/>
              </a:rPr>
              <a:t>st</a:t>
            </a:r>
            <a:r>
              <a:rPr lang="en-GB" sz="3200" i="1" dirty="0">
                <a:solidFill>
                  <a:srgbClr val="FF0000"/>
                </a:solidFill>
                <a:latin typeface="Times New Roman" panose="02020603050405020304" pitchFamily="18" charset="0"/>
                <a:cs typeface="Times New Roman" panose="02020603050405020304" pitchFamily="18" charset="0"/>
              </a:rPr>
              <a:t> June</a:t>
            </a:r>
          </a:p>
        </p:txBody>
      </p:sp>
      <p:pic>
        <p:nvPicPr>
          <p:cNvPr id="4" name="Picture 3">
            <a:extLst>
              <a:ext uri="{FF2B5EF4-FFF2-40B4-BE49-F238E27FC236}">
                <a16:creationId xmlns:a16="http://schemas.microsoft.com/office/drawing/2014/main" id="{F80854CD-071B-4841-8365-8DBA94760201}"/>
              </a:ext>
            </a:extLst>
          </p:cNvPr>
          <p:cNvPicPr>
            <a:picLocks noChangeAspect="1"/>
          </p:cNvPicPr>
          <p:nvPr/>
        </p:nvPicPr>
        <p:blipFill>
          <a:blip r:embed="rId2"/>
          <a:stretch>
            <a:fillRect/>
          </a:stretch>
        </p:blipFill>
        <p:spPr>
          <a:xfrm>
            <a:off x="930393" y="1690688"/>
            <a:ext cx="3612732" cy="4313747"/>
          </a:xfrm>
          <a:prstGeom prst="rect">
            <a:avLst/>
          </a:prstGeom>
        </p:spPr>
      </p:pic>
      <p:pic>
        <p:nvPicPr>
          <p:cNvPr id="5" name="Picture 4">
            <a:extLst>
              <a:ext uri="{FF2B5EF4-FFF2-40B4-BE49-F238E27FC236}">
                <a16:creationId xmlns:a16="http://schemas.microsoft.com/office/drawing/2014/main" id="{A6A347E5-CFE7-4B68-86A1-9EBFA4D3626B}"/>
              </a:ext>
            </a:extLst>
          </p:cNvPr>
          <p:cNvPicPr>
            <a:picLocks noChangeAspect="1"/>
          </p:cNvPicPr>
          <p:nvPr/>
        </p:nvPicPr>
        <p:blipFill>
          <a:blip r:embed="rId3"/>
          <a:stretch>
            <a:fillRect/>
          </a:stretch>
        </p:blipFill>
        <p:spPr>
          <a:xfrm>
            <a:off x="9681059" y="4079657"/>
            <a:ext cx="2210602" cy="1690688"/>
          </a:xfrm>
          <a:prstGeom prst="rect">
            <a:avLst/>
          </a:prstGeom>
        </p:spPr>
      </p:pic>
    </p:spTree>
    <p:extLst>
      <p:ext uri="{BB962C8B-B14F-4D97-AF65-F5344CB8AC3E}">
        <p14:creationId xmlns:p14="http://schemas.microsoft.com/office/powerpoint/2010/main" val="32082464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9A63F-6147-48F3-AA07-992A89D063C4}"/>
              </a:ext>
            </a:extLst>
          </p:cNvPr>
          <p:cNvSpPr>
            <a:spLocks noGrp="1"/>
          </p:cNvSpPr>
          <p:nvPr>
            <p:ph type="ctrTitle"/>
          </p:nvPr>
        </p:nvSpPr>
        <p:spPr>
          <a:xfrm>
            <a:off x="3638349" y="1963553"/>
            <a:ext cx="7786838" cy="4302493"/>
          </a:xfrm>
        </p:spPr>
        <p:txBody>
          <a:bodyPr>
            <a:normAutofit fontScale="90000"/>
          </a:bodyPr>
          <a:lstStyle/>
          <a:p>
            <a:pPr algn="l"/>
            <a:r>
              <a:rPr lang="en-GB" dirty="0">
                <a:latin typeface="Times New Roman" panose="02020603050405020304" pitchFamily="18" charset="0"/>
                <a:cs typeface="Times New Roman" panose="02020603050405020304" pitchFamily="18" charset="0"/>
              </a:rPr>
              <a:t>          </a:t>
            </a:r>
            <a:br>
              <a:rPr lang="en-GB" dirty="0">
                <a:latin typeface="Times New Roman" panose="02020603050405020304" pitchFamily="18" charset="0"/>
                <a:cs typeface="Times New Roman" panose="02020603050405020304" pitchFamily="18" charset="0"/>
              </a:rPr>
            </a:br>
            <a:r>
              <a:rPr lang="en-GB" sz="3300" b="1" i="1" dirty="0">
                <a:latin typeface="Times New Roman" panose="02020603050405020304" pitchFamily="18" charset="0"/>
                <a:cs typeface="Times New Roman" panose="02020603050405020304" pitchFamily="18" charset="0"/>
              </a:rPr>
              <a:t>1. Overview / give you lots of useful stuff before the Easter break. </a:t>
            </a:r>
            <a:br>
              <a:rPr lang="en-GB" sz="3300" b="1" i="1" dirty="0">
                <a:latin typeface="Times New Roman" panose="02020603050405020304" pitchFamily="18" charset="0"/>
                <a:cs typeface="Times New Roman" panose="02020603050405020304" pitchFamily="18" charset="0"/>
              </a:rPr>
            </a:br>
            <a:r>
              <a:rPr lang="en-GB" sz="3300" b="1" i="1" dirty="0">
                <a:solidFill>
                  <a:srgbClr val="FF0000"/>
                </a:solidFill>
                <a:latin typeface="Times New Roman" panose="02020603050405020304" pitchFamily="18" charset="0"/>
                <a:cs typeface="Times New Roman" panose="02020603050405020304" pitchFamily="18" charset="0"/>
              </a:rPr>
              <a:t>20mins.</a:t>
            </a:r>
            <a:br>
              <a:rPr lang="en-GB" sz="3300" b="1" i="1" dirty="0">
                <a:latin typeface="Times New Roman" panose="02020603050405020304" pitchFamily="18" charset="0"/>
                <a:cs typeface="Times New Roman" panose="02020603050405020304" pitchFamily="18" charset="0"/>
              </a:rPr>
            </a:br>
            <a:r>
              <a:rPr lang="en-GB" sz="3300" b="1" i="1" dirty="0">
                <a:latin typeface="Times New Roman" panose="02020603050405020304" pitchFamily="18" charset="0"/>
                <a:cs typeface="Times New Roman" panose="02020603050405020304" pitchFamily="18" charset="0"/>
              </a:rPr>
              <a:t>2. To ensure that you know what you need to know for each part of the Cold War exam.</a:t>
            </a:r>
            <a:br>
              <a:rPr lang="en-GB" sz="3300" b="1" i="1" dirty="0">
                <a:latin typeface="Times New Roman" panose="02020603050405020304" pitchFamily="18" charset="0"/>
                <a:cs typeface="Times New Roman" panose="02020603050405020304" pitchFamily="18" charset="0"/>
              </a:rPr>
            </a:br>
            <a:r>
              <a:rPr lang="en-GB" sz="3300" b="1" i="1" dirty="0">
                <a:latin typeface="Times New Roman" panose="02020603050405020304" pitchFamily="18" charset="0"/>
                <a:cs typeface="Times New Roman" panose="02020603050405020304" pitchFamily="18" charset="0"/>
              </a:rPr>
              <a:t>		Content</a:t>
            </a:r>
            <a:br>
              <a:rPr lang="en-GB" sz="3300" b="1" i="1" dirty="0">
                <a:latin typeface="Times New Roman" panose="02020603050405020304" pitchFamily="18" charset="0"/>
                <a:cs typeface="Times New Roman" panose="02020603050405020304" pitchFamily="18" charset="0"/>
              </a:rPr>
            </a:br>
            <a:r>
              <a:rPr lang="en-GB" sz="3300" b="1" i="1" dirty="0">
                <a:latin typeface="Times New Roman" panose="02020603050405020304" pitchFamily="18" charset="0"/>
                <a:cs typeface="Times New Roman" panose="02020603050405020304" pitchFamily="18" charset="0"/>
              </a:rPr>
              <a:t>		Timings</a:t>
            </a:r>
            <a:br>
              <a:rPr lang="en-GB" sz="3300" b="1" i="1" dirty="0">
                <a:latin typeface="Times New Roman" panose="02020603050405020304" pitchFamily="18" charset="0"/>
                <a:cs typeface="Times New Roman" panose="02020603050405020304" pitchFamily="18" charset="0"/>
              </a:rPr>
            </a:br>
            <a:r>
              <a:rPr lang="en-GB" sz="3300" b="1" i="1" dirty="0">
                <a:latin typeface="Times New Roman" panose="02020603050405020304" pitchFamily="18" charset="0"/>
                <a:cs typeface="Times New Roman" panose="02020603050405020304" pitchFamily="18" charset="0"/>
              </a:rPr>
              <a:t>		Different types of writing for the			different questions.</a:t>
            </a:r>
            <a:br>
              <a:rPr lang="en-GB" sz="3300" b="1" i="1" dirty="0">
                <a:latin typeface="Times New Roman" panose="02020603050405020304" pitchFamily="18" charset="0"/>
                <a:cs typeface="Times New Roman" panose="02020603050405020304" pitchFamily="18" charset="0"/>
              </a:rPr>
            </a:br>
            <a:r>
              <a:rPr lang="en-GB" sz="3300" b="1" i="1" dirty="0">
                <a:solidFill>
                  <a:srgbClr val="FF0000"/>
                </a:solidFill>
                <a:latin typeface="Times New Roman" panose="02020603050405020304" pitchFamily="18" charset="0"/>
                <a:cs typeface="Times New Roman" panose="02020603050405020304" pitchFamily="18" charset="0"/>
              </a:rPr>
              <a:t>30mins - Break</a:t>
            </a:r>
            <a:br>
              <a:rPr lang="en-GB" sz="3300" b="1" i="1" dirty="0">
                <a:latin typeface="Times New Roman" panose="02020603050405020304" pitchFamily="18" charset="0"/>
                <a:cs typeface="Times New Roman" panose="02020603050405020304" pitchFamily="18" charset="0"/>
              </a:rPr>
            </a:br>
            <a:r>
              <a:rPr lang="en-GB" sz="3300" b="1" i="1" dirty="0">
                <a:latin typeface="Times New Roman" panose="02020603050405020304" pitchFamily="18" charset="0"/>
                <a:cs typeface="Times New Roman" panose="02020603050405020304" pitchFamily="18" charset="0"/>
              </a:rPr>
              <a:t>3. To revisit your mocks / attempt a new paper</a:t>
            </a:r>
            <a:br>
              <a:rPr lang="en-GB" sz="3300" b="1" i="1" dirty="0">
                <a:latin typeface="Times New Roman" panose="02020603050405020304" pitchFamily="18" charset="0"/>
                <a:cs typeface="Times New Roman" panose="02020603050405020304" pitchFamily="18" charset="0"/>
              </a:rPr>
            </a:br>
            <a:r>
              <a:rPr lang="en-GB" sz="3300" b="1" i="1" dirty="0">
                <a:solidFill>
                  <a:srgbClr val="FF0000"/>
                </a:solidFill>
                <a:latin typeface="Times New Roman" panose="02020603050405020304" pitchFamily="18" charset="0"/>
                <a:cs typeface="Times New Roman" panose="02020603050405020304" pitchFamily="18" charset="0"/>
              </a:rPr>
              <a:t>55mins</a:t>
            </a:r>
          </a:p>
        </p:txBody>
      </p:sp>
      <p:pic>
        <p:nvPicPr>
          <p:cNvPr id="3" name="Picture 2">
            <a:extLst>
              <a:ext uri="{FF2B5EF4-FFF2-40B4-BE49-F238E27FC236}">
                <a16:creationId xmlns:a16="http://schemas.microsoft.com/office/drawing/2014/main" id="{843F897E-6483-4F48-AC9E-A8F201D98537}"/>
              </a:ext>
            </a:extLst>
          </p:cNvPr>
          <p:cNvPicPr>
            <a:picLocks noChangeAspect="1"/>
          </p:cNvPicPr>
          <p:nvPr/>
        </p:nvPicPr>
        <p:blipFill>
          <a:blip r:embed="rId2"/>
          <a:stretch>
            <a:fillRect/>
          </a:stretch>
        </p:blipFill>
        <p:spPr>
          <a:xfrm>
            <a:off x="2098307" y="198069"/>
            <a:ext cx="7565457" cy="1005089"/>
          </a:xfrm>
          <a:prstGeom prst="rect">
            <a:avLst/>
          </a:prstGeom>
        </p:spPr>
      </p:pic>
      <p:pic>
        <p:nvPicPr>
          <p:cNvPr id="4" name="Picture 3">
            <a:extLst>
              <a:ext uri="{FF2B5EF4-FFF2-40B4-BE49-F238E27FC236}">
                <a16:creationId xmlns:a16="http://schemas.microsoft.com/office/drawing/2014/main" id="{0C48CFF5-B65C-4863-A9F2-B9A2A5882456}"/>
              </a:ext>
            </a:extLst>
          </p:cNvPr>
          <p:cNvPicPr>
            <a:picLocks noChangeAspect="1"/>
          </p:cNvPicPr>
          <p:nvPr/>
        </p:nvPicPr>
        <p:blipFill>
          <a:blip r:embed="rId3"/>
          <a:stretch>
            <a:fillRect/>
          </a:stretch>
        </p:blipFill>
        <p:spPr>
          <a:xfrm>
            <a:off x="303395" y="1386038"/>
            <a:ext cx="3141847" cy="4880008"/>
          </a:xfrm>
          <a:prstGeom prst="rect">
            <a:avLst/>
          </a:prstGeom>
        </p:spPr>
      </p:pic>
    </p:spTree>
    <p:extLst>
      <p:ext uri="{BB962C8B-B14F-4D97-AF65-F5344CB8AC3E}">
        <p14:creationId xmlns:p14="http://schemas.microsoft.com/office/powerpoint/2010/main" val="42934020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97192-4CB7-4BC8-95B1-D473727573FC}"/>
              </a:ext>
            </a:extLst>
          </p:cNvPr>
          <p:cNvSpPr>
            <a:spLocks noGrp="1"/>
          </p:cNvSpPr>
          <p:nvPr>
            <p:ph type="title"/>
          </p:nvPr>
        </p:nvSpPr>
        <p:spPr/>
        <p:txBody>
          <a:bodyPr>
            <a:normAutofit fontScale="90000"/>
          </a:bodyPr>
          <a:lstStyle/>
          <a:p>
            <a:r>
              <a:rPr kumimoji="0" lang="en-GB" sz="4000" b="1" i="1"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1. </a:t>
            </a:r>
            <a:r>
              <a:rPr lang="en-GB" sz="4000" b="1" i="1" dirty="0">
                <a:latin typeface="Times New Roman" panose="02020603050405020304" pitchFamily="18" charset="0"/>
                <a:cs typeface="Times New Roman" panose="02020603050405020304" pitchFamily="18" charset="0"/>
              </a:rPr>
              <a:t>Overview / give you lots of useful stuff before the Easter break. </a:t>
            </a:r>
            <a:br>
              <a:rPr kumimoji="0" lang="en-GB" sz="4000" b="1" i="1"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br>
            <a:r>
              <a:rPr kumimoji="0" lang="en-GB" sz="4000" b="1" i="1"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15mins.</a:t>
            </a:r>
            <a:endParaRPr lang="en-GB" dirty="0"/>
          </a:p>
        </p:txBody>
      </p:sp>
      <p:sp>
        <p:nvSpPr>
          <p:cNvPr id="3" name="Content Placeholder 2">
            <a:extLst>
              <a:ext uri="{FF2B5EF4-FFF2-40B4-BE49-F238E27FC236}">
                <a16:creationId xmlns:a16="http://schemas.microsoft.com/office/drawing/2014/main" id="{1C068C9A-4D3F-4111-9EF4-AD0C18F1175B}"/>
              </a:ext>
            </a:extLst>
          </p:cNvPr>
          <p:cNvSpPr>
            <a:spLocks noGrp="1"/>
          </p:cNvSpPr>
          <p:nvPr>
            <p:ph idx="1"/>
          </p:nvPr>
        </p:nvSpPr>
        <p:spPr>
          <a:xfrm>
            <a:off x="4928134" y="1825625"/>
            <a:ext cx="6425665" cy="4351338"/>
          </a:xfrm>
        </p:spPr>
        <p:txBody>
          <a:bodyPr>
            <a:normAutofit/>
          </a:bodyPr>
          <a:lstStyle/>
          <a:p>
            <a:pPr marL="0" indent="0">
              <a:buNone/>
            </a:pPr>
            <a:r>
              <a:rPr lang="en-GB" b="1" i="1" dirty="0">
                <a:latin typeface="Times New Roman" panose="02020603050405020304" pitchFamily="18" charset="0"/>
                <a:cs typeface="Times New Roman" panose="02020603050405020304" pitchFamily="18" charset="0"/>
              </a:rPr>
              <a:t>You should have;</a:t>
            </a:r>
          </a:p>
          <a:p>
            <a:r>
              <a:rPr lang="en-GB" b="1" i="1" dirty="0">
                <a:latin typeface="Times New Roman" panose="02020603050405020304" pitchFamily="18" charset="0"/>
                <a:cs typeface="Times New Roman" panose="02020603050405020304" pitchFamily="18" charset="0"/>
              </a:rPr>
              <a:t>A chocolate.</a:t>
            </a:r>
          </a:p>
          <a:p>
            <a:r>
              <a:rPr lang="en-GB" b="1" i="1" dirty="0">
                <a:latin typeface="Times New Roman" panose="02020603050405020304" pitchFamily="18" charset="0"/>
                <a:cs typeface="Times New Roman" panose="02020603050405020304" pitchFamily="18" charset="0"/>
              </a:rPr>
              <a:t>Two booklets – these contain the content, technique and timings for your three exams. </a:t>
            </a:r>
          </a:p>
          <a:p>
            <a:r>
              <a:rPr lang="en-GB" b="1" i="1" dirty="0">
                <a:latin typeface="Times New Roman" panose="02020603050405020304" pitchFamily="18" charset="0"/>
                <a:cs typeface="Times New Roman" panose="02020603050405020304" pitchFamily="18" charset="0"/>
              </a:rPr>
              <a:t>An excellent A3 content revision guide for the Cold War.</a:t>
            </a:r>
          </a:p>
          <a:p>
            <a:r>
              <a:rPr lang="en-GB" b="1" i="1" dirty="0">
                <a:latin typeface="Times New Roman" panose="02020603050405020304" pitchFamily="18" charset="0"/>
                <a:cs typeface="Times New Roman" panose="02020603050405020304" pitchFamily="18" charset="0"/>
              </a:rPr>
              <a:t>A paper planner to organise your Easter work.</a:t>
            </a:r>
          </a:p>
          <a:p>
            <a:endParaRPr lang="en-GB" dirty="0"/>
          </a:p>
          <a:p>
            <a:pPr marL="0" indent="0">
              <a:buNone/>
            </a:pPr>
            <a:endParaRPr lang="en-GB" dirty="0"/>
          </a:p>
        </p:txBody>
      </p:sp>
      <p:pic>
        <p:nvPicPr>
          <p:cNvPr id="4" name="Picture 3">
            <a:extLst>
              <a:ext uri="{FF2B5EF4-FFF2-40B4-BE49-F238E27FC236}">
                <a16:creationId xmlns:a16="http://schemas.microsoft.com/office/drawing/2014/main" id="{699CE27E-3EFF-4BA8-AC1B-2673105984A1}"/>
              </a:ext>
            </a:extLst>
          </p:cNvPr>
          <p:cNvPicPr>
            <a:picLocks noChangeAspect="1"/>
          </p:cNvPicPr>
          <p:nvPr/>
        </p:nvPicPr>
        <p:blipFill>
          <a:blip r:embed="rId2"/>
          <a:stretch>
            <a:fillRect/>
          </a:stretch>
        </p:blipFill>
        <p:spPr>
          <a:xfrm>
            <a:off x="741144" y="1825625"/>
            <a:ext cx="3865345" cy="3865345"/>
          </a:xfrm>
          <a:prstGeom prst="rect">
            <a:avLst/>
          </a:prstGeom>
        </p:spPr>
      </p:pic>
    </p:spTree>
    <p:extLst>
      <p:ext uri="{BB962C8B-B14F-4D97-AF65-F5344CB8AC3E}">
        <p14:creationId xmlns:p14="http://schemas.microsoft.com/office/powerpoint/2010/main" val="18850116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517D9-B57C-414A-8497-BDFF3F25DB7B}"/>
              </a:ext>
            </a:extLst>
          </p:cNvPr>
          <p:cNvSpPr>
            <a:spLocks noGrp="1"/>
          </p:cNvSpPr>
          <p:nvPr>
            <p:ph type="title"/>
          </p:nvPr>
        </p:nvSpPr>
        <p:spPr>
          <a:xfrm>
            <a:off x="481263" y="365125"/>
            <a:ext cx="11454063" cy="1325563"/>
          </a:xfrm>
        </p:spPr>
        <p:txBody>
          <a:bodyPr/>
          <a:lstStyle/>
          <a:p>
            <a:r>
              <a:rPr lang="en-GB" b="1" u="sng" dirty="0">
                <a:latin typeface="Times New Roman" panose="02020603050405020304" pitchFamily="18" charset="0"/>
                <a:cs typeface="Times New Roman" panose="02020603050405020304" pitchFamily="18" charset="0"/>
              </a:rPr>
              <a:t>Revision Guides from the school shop/Amazon</a:t>
            </a:r>
          </a:p>
        </p:txBody>
      </p:sp>
      <p:pic>
        <p:nvPicPr>
          <p:cNvPr id="4" name="Picture 3">
            <a:extLst>
              <a:ext uri="{FF2B5EF4-FFF2-40B4-BE49-F238E27FC236}">
                <a16:creationId xmlns:a16="http://schemas.microsoft.com/office/drawing/2014/main" id="{B5D1A132-FC24-4076-8A6B-0BE6CEC59393}"/>
              </a:ext>
            </a:extLst>
          </p:cNvPr>
          <p:cNvPicPr>
            <a:picLocks noChangeAspect="1"/>
          </p:cNvPicPr>
          <p:nvPr/>
        </p:nvPicPr>
        <p:blipFill>
          <a:blip r:embed="rId2"/>
          <a:stretch>
            <a:fillRect/>
          </a:stretch>
        </p:blipFill>
        <p:spPr>
          <a:xfrm>
            <a:off x="664144" y="1946039"/>
            <a:ext cx="2459154" cy="3501860"/>
          </a:xfrm>
          <a:prstGeom prst="rect">
            <a:avLst/>
          </a:prstGeom>
        </p:spPr>
      </p:pic>
      <p:pic>
        <p:nvPicPr>
          <p:cNvPr id="5" name="Picture 4">
            <a:extLst>
              <a:ext uri="{FF2B5EF4-FFF2-40B4-BE49-F238E27FC236}">
                <a16:creationId xmlns:a16="http://schemas.microsoft.com/office/drawing/2014/main" id="{AAD455B2-5598-41FA-B99F-061F11C4B9B6}"/>
              </a:ext>
            </a:extLst>
          </p:cNvPr>
          <p:cNvPicPr>
            <a:picLocks noChangeAspect="1"/>
          </p:cNvPicPr>
          <p:nvPr/>
        </p:nvPicPr>
        <p:blipFill>
          <a:blip r:embed="rId3"/>
          <a:stretch>
            <a:fillRect/>
          </a:stretch>
        </p:blipFill>
        <p:spPr>
          <a:xfrm>
            <a:off x="7941495" y="1742172"/>
            <a:ext cx="2766510" cy="3705727"/>
          </a:xfrm>
          <a:prstGeom prst="rect">
            <a:avLst/>
          </a:prstGeom>
        </p:spPr>
      </p:pic>
      <p:pic>
        <p:nvPicPr>
          <p:cNvPr id="7" name="Picture 6">
            <a:extLst>
              <a:ext uri="{FF2B5EF4-FFF2-40B4-BE49-F238E27FC236}">
                <a16:creationId xmlns:a16="http://schemas.microsoft.com/office/drawing/2014/main" id="{34FDB70C-1477-4829-A3B3-95586A7EEC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04510" y="2470335"/>
            <a:ext cx="2653999" cy="3802853"/>
          </a:xfrm>
          <a:prstGeom prst="rect">
            <a:avLst/>
          </a:prstGeom>
        </p:spPr>
      </p:pic>
    </p:spTree>
    <p:extLst>
      <p:ext uri="{BB962C8B-B14F-4D97-AF65-F5344CB8AC3E}">
        <p14:creationId xmlns:p14="http://schemas.microsoft.com/office/powerpoint/2010/main" val="15697673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8FA11EF-B231-49D0-9E45-8C33898B51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764" y="1154363"/>
            <a:ext cx="6063916" cy="4736298"/>
          </a:xfrm>
          <a:prstGeom prst="rect">
            <a:avLst/>
          </a:prstGeom>
        </p:spPr>
      </p:pic>
      <p:sp>
        <p:nvSpPr>
          <p:cNvPr id="10" name="TextBox 9">
            <a:extLst>
              <a:ext uri="{FF2B5EF4-FFF2-40B4-BE49-F238E27FC236}">
                <a16:creationId xmlns:a16="http://schemas.microsoft.com/office/drawing/2014/main" id="{09E91480-6503-442E-908B-E904CDB9CDDF}"/>
              </a:ext>
            </a:extLst>
          </p:cNvPr>
          <p:cNvSpPr txBox="1"/>
          <p:nvPr/>
        </p:nvSpPr>
        <p:spPr>
          <a:xfrm>
            <a:off x="7132320" y="1232033"/>
            <a:ext cx="3898232" cy="5262979"/>
          </a:xfrm>
          <a:prstGeom prst="rect">
            <a:avLst/>
          </a:prstGeom>
          <a:noFill/>
        </p:spPr>
        <p:txBody>
          <a:bodyPr wrap="square" rtlCol="0">
            <a:spAutoFit/>
          </a:bodyPr>
          <a:lstStyle/>
          <a:p>
            <a:r>
              <a:rPr lang="en-GB" sz="2800" b="1" dirty="0">
                <a:latin typeface="Times New Roman" panose="02020603050405020304" pitchFamily="18" charset="0"/>
                <a:cs typeface="Times New Roman" panose="02020603050405020304" pitchFamily="18" charset="0"/>
              </a:rPr>
              <a:t>Contains;</a:t>
            </a:r>
          </a:p>
          <a:p>
            <a:endParaRPr lang="en-GB" sz="2800" b="1" dirty="0">
              <a:latin typeface="Times New Roman" panose="02020603050405020304" pitchFamily="18" charset="0"/>
              <a:cs typeface="Times New Roman" panose="02020603050405020304" pitchFamily="18" charset="0"/>
            </a:endParaRPr>
          </a:p>
          <a:p>
            <a:endParaRPr lang="en-GB" sz="28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GB" sz="2800" b="1" i="1" u="sng" dirty="0">
                <a:latin typeface="Times New Roman" panose="02020603050405020304" pitchFamily="18" charset="0"/>
                <a:cs typeface="Times New Roman" panose="02020603050405020304" pitchFamily="18" charset="0"/>
              </a:rPr>
              <a:t>Videos in course order</a:t>
            </a:r>
          </a:p>
          <a:p>
            <a:pPr marL="285750" indent="-285750">
              <a:buFont typeface="Arial" panose="020B0604020202020204" pitchFamily="34" charset="0"/>
              <a:buChar char="•"/>
            </a:pPr>
            <a:endParaRPr lang="en-GB" sz="2800" b="1" i="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GB" sz="2800" b="1" i="1" dirty="0">
                <a:latin typeface="Times New Roman" panose="02020603050405020304" pitchFamily="18" charset="0"/>
                <a:cs typeface="Times New Roman" panose="02020603050405020304" pitchFamily="18" charset="0"/>
              </a:rPr>
              <a:t>Revision guides</a:t>
            </a:r>
          </a:p>
          <a:p>
            <a:pPr marL="285750" indent="-285750">
              <a:buFont typeface="Arial" panose="020B0604020202020204" pitchFamily="34" charset="0"/>
              <a:buChar char="•"/>
            </a:pPr>
            <a:endParaRPr lang="en-GB" sz="2800" b="1" i="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GB" sz="2800" b="1" i="1" dirty="0">
                <a:latin typeface="Times New Roman" panose="02020603050405020304" pitchFamily="18" charset="0"/>
                <a:cs typeface="Times New Roman" panose="02020603050405020304" pitchFamily="18" charset="0"/>
              </a:rPr>
              <a:t>Podcasts</a:t>
            </a:r>
          </a:p>
          <a:p>
            <a:pPr marL="285750" indent="-285750">
              <a:buFont typeface="Arial" panose="020B0604020202020204" pitchFamily="34" charset="0"/>
              <a:buChar char="•"/>
            </a:pPr>
            <a:endParaRPr lang="en-GB" sz="2800" b="1" i="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GB" sz="2800" b="1" i="1" dirty="0">
                <a:latin typeface="Times New Roman" panose="02020603050405020304" pitchFamily="18" charset="0"/>
                <a:cs typeface="Times New Roman" panose="02020603050405020304" pitchFamily="18" charset="0"/>
              </a:rPr>
              <a:t>2018 papers / mark scheme / model answers</a:t>
            </a:r>
          </a:p>
        </p:txBody>
      </p:sp>
      <p:sp>
        <p:nvSpPr>
          <p:cNvPr id="14" name="Title 1">
            <a:extLst>
              <a:ext uri="{FF2B5EF4-FFF2-40B4-BE49-F238E27FC236}">
                <a16:creationId xmlns:a16="http://schemas.microsoft.com/office/drawing/2014/main" id="{52EF908A-73E4-408C-A4B7-D54F35A7E1A9}"/>
              </a:ext>
            </a:extLst>
          </p:cNvPr>
          <p:cNvSpPr txBox="1">
            <a:spLocks/>
          </p:cNvSpPr>
          <p:nvPr/>
        </p:nvSpPr>
        <p:spPr>
          <a:xfrm>
            <a:off x="672164" y="32421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a:hlinkClick r:id="rId3"/>
              </a:rPr>
              <a:t>www.heathenhistory.co.uk</a:t>
            </a:r>
            <a:br>
              <a:rPr lang="en-GB" dirty="0"/>
            </a:br>
            <a:endParaRPr lang="en-GB" dirty="0"/>
          </a:p>
        </p:txBody>
      </p:sp>
    </p:spTree>
    <p:extLst>
      <p:ext uri="{BB962C8B-B14F-4D97-AF65-F5344CB8AC3E}">
        <p14:creationId xmlns:p14="http://schemas.microsoft.com/office/powerpoint/2010/main" val="34046865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B72D9B2-8498-4366-809F-24032B84439B}"/>
              </a:ext>
            </a:extLst>
          </p:cNvPr>
          <p:cNvSpPr>
            <a:spLocks noGrp="1"/>
          </p:cNvSpPr>
          <p:nvPr>
            <p:ph idx="1"/>
          </p:nvPr>
        </p:nvSpPr>
        <p:spPr>
          <a:xfrm>
            <a:off x="5262249" y="439090"/>
            <a:ext cx="5383291" cy="3112632"/>
          </a:xfrm>
        </p:spPr>
        <p:txBody>
          <a:bodyPr>
            <a:normAutofit fontScale="92500" lnSpcReduction="20000"/>
          </a:bodyPr>
          <a:lstStyle/>
          <a:p>
            <a:pPr marL="0" indent="0" algn="ctr">
              <a:buNone/>
            </a:pPr>
            <a:r>
              <a:rPr lang="en-GB" sz="4800" b="1" u="sng" dirty="0">
                <a:latin typeface="Times New Roman" panose="02020603050405020304" pitchFamily="18" charset="0"/>
                <a:cs typeface="Times New Roman" panose="02020603050405020304" pitchFamily="18" charset="0"/>
              </a:rPr>
              <a:t>Past papers with</a:t>
            </a:r>
          </a:p>
          <a:p>
            <a:pPr marL="0" indent="0" algn="ctr">
              <a:buNone/>
            </a:pPr>
            <a:r>
              <a:rPr lang="en-GB" sz="4800" b="1" u="sng" dirty="0">
                <a:latin typeface="Times New Roman" panose="02020603050405020304" pitchFamily="18" charset="0"/>
                <a:cs typeface="Times New Roman" panose="02020603050405020304" pitchFamily="18" charset="0"/>
              </a:rPr>
              <a:t>mark schemes</a:t>
            </a:r>
          </a:p>
          <a:p>
            <a:pPr marL="0" indent="0" algn="ctr">
              <a:buNone/>
            </a:pPr>
            <a:endParaRPr lang="en-GB" sz="4800" b="1" u="sng" dirty="0">
              <a:latin typeface="Times New Roman" panose="02020603050405020304" pitchFamily="18" charset="0"/>
              <a:cs typeface="Times New Roman" panose="02020603050405020304" pitchFamily="18" charset="0"/>
            </a:endParaRPr>
          </a:p>
          <a:p>
            <a:pPr marL="0" indent="0" algn="ctr">
              <a:buNone/>
            </a:pPr>
            <a:r>
              <a:rPr lang="en-GB" sz="4800" b="1" dirty="0">
                <a:latin typeface="Times New Roman" panose="02020603050405020304" pitchFamily="18" charset="0"/>
                <a:cs typeface="Times New Roman" panose="02020603050405020304" pitchFamily="18" charset="0"/>
              </a:rPr>
              <a:t>Can be found via the link below…</a:t>
            </a:r>
          </a:p>
          <a:p>
            <a:pPr marL="0" indent="0" algn="ctr">
              <a:buNone/>
            </a:pPr>
            <a:endParaRPr lang="en-GB" b="1" u="sng" dirty="0"/>
          </a:p>
          <a:p>
            <a:pPr marL="0" indent="0" algn="ctr">
              <a:buNone/>
            </a:pPr>
            <a:endParaRPr lang="en-GB" dirty="0"/>
          </a:p>
        </p:txBody>
      </p:sp>
      <p:sp>
        <p:nvSpPr>
          <p:cNvPr id="5" name="TextBox 4">
            <a:extLst>
              <a:ext uri="{FF2B5EF4-FFF2-40B4-BE49-F238E27FC236}">
                <a16:creationId xmlns:a16="http://schemas.microsoft.com/office/drawing/2014/main" id="{EEAB82B5-BFD6-4661-BFB1-C9A6E2A9C78D}"/>
              </a:ext>
            </a:extLst>
          </p:cNvPr>
          <p:cNvSpPr txBox="1"/>
          <p:nvPr/>
        </p:nvSpPr>
        <p:spPr>
          <a:xfrm>
            <a:off x="5454317" y="3667882"/>
            <a:ext cx="5383290" cy="1107996"/>
          </a:xfrm>
          <a:prstGeom prst="rect">
            <a:avLst/>
          </a:prstGeom>
          <a:noFill/>
        </p:spPr>
        <p:txBody>
          <a:bodyPr wrap="square">
            <a:spAutoFit/>
          </a:bodyPr>
          <a:lstStyle/>
          <a:p>
            <a:r>
              <a:rPr lang="en-GB" sz="2400" dirty="0">
                <a:hlinkClick r:id="rId2"/>
              </a:rPr>
              <a:t>https://mathsmadeeasy.co.uk/all-past-papers/edexcel-gcse-history-past-papers/</a:t>
            </a:r>
            <a:endParaRPr lang="en-GB" sz="2400" dirty="0"/>
          </a:p>
          <a:p>
            <a:endParaRPr lang="en-GB" dirty="0"/>
          </a:p>
        </p:txBody>
      </p:sp>
      <p:sp>
        <p:nvSpPr>
          <p:cNvPr id="8" name="TextBox 7">
            <a:extLst>
              <a:ext uri="{FF2B5EF4-FFF2-40B4-BE49-F238E27FC236}">
                <a16:creationId xmlns:a16="http://schemas.microsoft.com/office/drawing/2014/main" id="{E745C22F-B851-48F7-BF2B-501D95673ED4}"/>
              </a:ext>
            </a:extLst>
          </p:cNvPr>
          <p:cNvSpPr txBox="1"/>
          <p:nvPr/>
        </p:nvSpPr>
        <p:spPr>
          <a:xfrm>
            <a:off x="5556623" y="5143463"/>
            <a:ext cx="5383290" cy="461665"/>
          </a:xfrm>
          <a:prstGeom prst="rect">
            <a:avLst/>
          </a:prstGeom>
          <a:noFill/>
        </p:spPr>
        <p:txBody>
          <a:bodyPr wrap="square" rtlCol="0">
            <a:spAutoFit/>
          </a:bodyPr>
          <a:lstStyle/>
          <a:p>
            <a:r>
              <a:rPr lang="en-GB" sz="2400" b="1" i="1" dirty="0"/>
              <a:t>You do them – we will mark them…</a:t>
            </a:r>
          </a:p>
        </p:txBody>
      </p:sp>
      <p:pic>
        <p:nvPicPr>
          <p:cNvPr id="9" name="Picture 8">
            <a:extLst>
              <a:ext uri="{FF2B5EF4-FFF2-40B4-BE49-F238E27FC236}">
                <a16:creationId xmlns:a16="http://schemas.microsoft.com/office/drawing/2014/main" id="{27EC78A4-0B1C-4578-B0EA-1D790ACA2C20}"/>
              </a:ext>
            </a:extLst>
          </p:cNvPr>
          <p:cNvPicPr>
            <a:picLocks noChangeAspect="1"/>
          </p:cNvPicPr>
          <p:nvPr/>
        </p:nvPicPr>
        <p:blipFill>
          <a:blip r:embed="rId3"/>
          <a:stretch>
            <a:fillRect/>
          </a:stretch>
        </p:blipFill>
        <p:spPr>
          <a:xfrm>
            <a:off x="309311" y="380963"/>
            <a:ext cx="4811329" cy="6368594"/>
          </a:xfrm>
          <a:prstGeom prst="rect">
            <a:avLst/>
          </a:prstGeom>
        </p:spPr>
      </p:pic>
    </p:spTree>
    <p:extLst>
      <p:ext uri="{BB962C8B-B14F-4D97-AF65-F5344CB8AC3E}">
        <p14:creationId xmlns:p14="http://schemas.microsoft.com/office/powerpoint/2010/main" val="5992560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101266D-DFA3-4B77-B220-EC70A5B51B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5524" y="804868"/>
            <a:ext cx="10000648" cy="5923191"/>
          </a:xfrm>
          <a:prstGeom prst="rect">
            <a:avLst/>
          </a:prstGeom>
        </p:spPr>
      </p:pic>
      <p:sp>
        <p:nvSpPr>
          <p:cNvPr id="6" name="TextBox 5">
            <a:extLst>
              <a:ext uri="{FF2B5EF4-FFF2-40B4-BE49-F238E27FC236}">
                <a16:creationId xmlns:a16="http://schemas.microsoft.com/office/drawing/2014/main" id="{A3CC6862-5DEB-416A-B39E-6F5B84A658AD}"/>
              </a:ext>
            </a:extLst>
          </p:cNvPr>
          <p:cNvSpPr txBox="1"/>
          <p:nvPr/>
        </p:nvSpPr>
        <p:spPr>
          <a:xfrm>
            <a:off x="1095676" y="365760"/>
            <a:ext cx="10000648" cy="707886"/>
          </a:xfrm>
          <a:prstGeom prst="rect">
            <a:avLst/>
          </a:prstGeom>
          <a:noFill/>
        </p:spPr>
        <p:txBody>
          <a:bodyPr wrap="square" rtlCol="0">
            <a:spAutoFit/>
          </a:bodyPr>
          <a:lstStyle/>
          <a:p>
            <a:r>
              <a:rPr lang="en-GB" sz="4000" dirty="0"/>
              <a:t>Teacher support is there if you want it</a:t>
            </a:r>
          </a:p>
        </p:txBody>
      </p:sp>
    </p:spTree>
    <p:extLst>
      <p:ext uri="{BB962C8B-B14F-4D97-AF65-F5344CB8AC3E}">
        <p14:creationId xmlns:p14="http://schemas.microsoft.com/office/powerpoint/2010/main" val="3402218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5C47E6C-C386-4DAF-A825-028739B6C730}"/>
              </a:ext>
            </a:extLst>
          </p:cNvPr>
          <p:cNvPicPr>
            <a:picLocks noChangeAspect="1"/>
          </p:cNvPicPr>
          <p:nvPr/>
        </p:nvPicPr>
        <p:blipFill>
          <a:blip r:embed="rId2"/>
          <a:stretch>
            <a:fillRect/>
          </a:stretch>
        </p:blipFill>
        <p:spPr>
          <a:xfrm>
            <a:off x="908967" y="385010"/>
            <a:ext cx="4675909" cy="5813659"/>
          </a:xfrm>
          <a:prstGeom prst="rect">
            <a:avLst/>
          </a:prstGeom>
        </p:spPr>
      </p:pic>
      <p:sp>
        <p:nvSpPr>
          <p:cNvPr id="8" name="TextBox 7">
            <a:extLst>
              <a:ext uri="{FF2B5EF4-FFF2-40B4-BE49-F238E27FC236}">
                <a16:creationId xmlns:a16="http://schemas.microsoft.com/office/drawing/2014/main" id="{FBF1AA12-33B9-44A3-9DF0-F3102F2E6728}"/>
              </a:ext>
            </a:extLst>
          </p:cNvPr>
          <p:cNvSpPr txBox="1"/>
          <p:nvPr/>
        </p:nvSpPr>
        <p:spPr>
          <a:xfrm>
            <a:off x="6179419" y="693019"/>
            <a:ext cx="5159141" cy="4031873"/>
          </a:xfrm>
          <a:prstGeom prst="rect">
            <a:avLst/>
          </a:prstGeom>
          <a:noFill/>
        </p:spPr>
        <p:txBody>
          <a:bodyPr wrap="square" rtlCol="0">
            <a:spAutoFit/>
          </a:bodyPr>
          <a:lstStyle/>
          <a:p>
            <a:r>
              <a:rPr lang="en-GB" sz="3200" b="1" i="1" dirty="0">
                <a:latin typeface="Times New Roman" panose="02020603050405020304" pitchFamily="18" charset="0"/>
                <a:cs typeface="Times New Roman" panose="02020603050405020304" pitchFamily="18" charset="0"/>
              </a:rPr>
              <a:t>Re-cap</a:t>
            </a:r>
          </a:p>
          <a:p>
            <a:endParaRPr lang="en-GB" sz="3200" b="1" i="1" dirty="0">
              <a:latin typeface="Times New Roman" panose="02020603050405020304" pitchFamily="18" charset="0"/>
              <a:cs typeface="Times New Roman" panose="02020603050405020304" pitchFamily="18" charset="0"/>
            </a:endParaRPr>
          </a:p>
          <a:p>
            <a:r>
              <a:rPr lang="en-GB" sz="3200" b="1" i="1" dirty="0">
                <a:latin typeface="Times New Roman" panose="02020603050405020304" pitchFamily="18" charset="0"/>
                <a:cs typeface="Times New Roman" panose="02020603050405020304" pitchFamily="18" charset="0"/>
              </a:rPr>
              <a:t>You now know…</a:t>
            </a:r>
          </a:p>
          <a:p>
            <a:endParaRPr lang="en-GB" sz="3200" b="1" i="1" dirty="0">
              <a:latin typeface="Times New Roman" panose="02020603050405020304" pitchFamily="18" charset="0"/>
              <a:cs typeface="Times New Roman" panose="02020603050405020304" pitchFamily="18" charset="0"/>
            </a:endParaRPr>
          </a:p>
          <a:p>
            <a:pPr marL="342900" indent="-342900">
              <a:buAutoNum type="arabicPeriod"/>
            </a:pPr>
            <a:r>
              <a:rPr lang="en-GB" sz="3200" b="1" i="1" dirty="0">
                <a:latin typeface="Times New Roman" panose="02020603050405020304" pitchFamily="18" charset="0"/>
                <a:cs typeface="Times New Roman" panose="02020603050405020304" pitchFamily="18" charset="0"/>
              </a:rPr>
              <a:t>What you need to know for when.</a:t>
            </a:r>
          </a:p>
          <a:p>
            <a:pPr marL="342900" indent="-342900">
              <a:buAutoNum type="arabicPeriod"/>
            </a:pPr>
            <a:r>
              <a:rPr lang="en-GB" sz="3200" b="1" i="1" dirty="0">
                <a:latin typeface="Times New Roman" panose="02020603050405020304" pitchFamily="18" charset="0"/>
                <a:cs typeface="Times New Roman" panose="02020603050405020304" pitchFamily="18" charset="0"/>
              </a:rPr>
              <a:t>Your options for how you revise.</a:t>
            </a:r>
          </a:p>
        </p:txBody>
      </p:sp>
    </p:spTree>
    <p:extLst>
      <p:ext uri="{BB962C8B-B14F-4D97-AF65-F5344CB8AC3E}">
        <p14:creationId xmlns:p14="http://schemas.microsoft.com/office/powerpoint/2010/main" val="35834411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295</TotalTime>
  <Words>294</Words>
  <Application>Microsoft Office PowerPoint</Application>
  <PresentationFormat>Widescreen</PresentationFormat>
  <Paragraphs>41</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 Light</vt:lpstr>
      <vt:lpstr>Times New Roman</vt:lpstr>
      <vt:lpstr>Office Theme</vt:lpstr>
      <vt:lpstr>Year 11 Revision Morning Wednesday 6th April 2022</vt:lpstr>
      <vt:lpstr>Dates of your exams</vt:lpstr>
      <vt:lpstr>           1. Overview / give you lots of useful stuff before the Easter break.  20mins. 2. To ensure that you know what you need to know for each part of the Cold War exam.   Content   Timings   Different types of writing for the   different questions. 30mins - Break 3. To revisit your mocks / attempt a new paper 55mins</vt:lpstr>
      <vt:lpstr>1. Overview / give you lots of useful stuff before the Easter break.  15mins.</vt:lpstr>
      <vt:lpstr>Revision Guides from the school shop/Amazon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askydd@yahoo.co.uk</dc:creator>
  <cp:lastModifiedBy>askydd@yahoo.co.uk</cp:lastModifiedBy>
  <cp:revision>15</cp:revision>
  <dcterms:created xsi:type="dcterms:W3CDTF">2022-03-31T09:27:13Z</dcterms:created>
  <dcterms:modified xsi:type="dcterms:W3CDTF">2022-04-03T15:20:34Z</dcterms:modified>
</cp:coreProperties>
</file>