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5" r:id="rId4"/>
    <p:sldId id="267" r:id="rId5"/>
    <p:sldId id="268" r:id="rId6"/>
    <p:sldId id="261" r:id="rId7"/>
    <p:sldId id="262" r:id="rId8"/>
    <p:sldId id="264" r:id="rId9"/>
    <p:sldId id="266" r:id="rId10"/>
    <p:sldId id="269" r:id="rId11"/>
    <p:sldId id="270" r:id="rId12"/>
    <p:sldId id="271" r:id="rId13"/>
    <p:sldId id="272" r:id="rId14"/>
    <p:sldId id="273" r:id="rId15"/>
    <p:sldId id="275" r:id="rId16"/>
    <p:sldId id="277" r:id="rId17"/>
    <p:sldId id="278" r:id="rId18"/>
    <p:sldId id="279" r:id="rId19"/>
    <p:sldId id="280" r:id="rId20"/>
    <p:sldId id="282" r:id="rId21"/>
    <p:sldId id="281" r:id="rId22"/>
    <p:sldId id="287" r:id="rId23"/>
    <p:sldId id="284" r:id="rId24"/>
    <p:sldId id="285" r:id="rId25"/>
    <p:sldId id="286" r:id="rId26"/>
    <p:sldId id="288" r:id="rId27"/>
    <p:sldId id="2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3EE5-9ACD-4C57-B173-8E3E23254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CE8FF-96B0-40F1-8848-3A7926115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2FDC1-F5BB-4F46-9354-B48C77C2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517A-8964-40DC-A16E-CC4478BB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8D702-7FC0-4B39-82AA-F432CEC6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820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82ED-8E98-45B2-88EB-C4EB29D6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5AC38-6458-465E-8FD2-5487808CD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E08D-4F4D-4948-AAF0-92BA18B87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0F798-083C-4DBC-8A1A-63EAD4A1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DA805-DB3A-4D06-ADFF-0A17EF139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34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7E660A-08EF-4284-A7C4-9175A30D5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62FB6-D37A-4769-A4E7-FA84E0A87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CF3CF-02C9-44CB-A3D5-54F039575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1C7E8-E21E-434B-9D69-077FBD86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2D9E2-B64C-4C34-84D6-7FB70FE7E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14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CB566-0A32-49D7-885A-DDB952269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FD2F5-66E0-46E7-9F39-5745D05B6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B6553-BF2C-4893-B8F3-A67BDF24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FD265-B10D-4537-9BCC-BB425BDF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4AF4C-CB7E-4921-94DE-7181BE20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49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9C92-DC7F-4CEA-934A-FB05E1BC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33881-02F9-4A7A-89A5-4F282B3D2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7D882-6E35-4310-97AB-7A16CDFA2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A4B59-0F8E-4529-B635-57848904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FDFEB-D9DD-490F-83EC-85872C49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49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E3CF-4B51-4006-8CEB-76B6E082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CFD4-72CA-46A9-AC8B-432500CCC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9A055-EAA4-447B-996C-F7396EC3F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47B04-8D9E-4217-A387-ED78256D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F97DE-D08B-4559-A977-82184D7B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DAE16-12D0-4EE3-A015-945BE694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811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3929B-820C-489D-8368-098C287E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5223B-398F-40C0-95DE-AD39C3B10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E8FC4-3CD7-4AA1-B570-6ADDAAD87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09EFF2-BFBD-43A1-A557-CF489342AC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EB5D9-AC88-4DF2-BFAB-4D03CF05E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C5C8D5-E80B-4FAE-BECC-6BAF4C31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8B1C64-7DFD-47AF-A79B-D6BB8C52A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A3AF00-95B6-4BC8-AC8A-487D6B7C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97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1D1C-D639-481F-A8CB-15B39143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FD4FC-00AB-4A62-86C4-99BD1081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405F99-3B0C-42EE-9453-806488B24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9386D-FB00-4BBE-B7EB-B1943318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39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565C6-1DD7-4D33-978F-D309AD32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DC207B-D35A-4A15-BD2D-833A5323B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118BC-A039-4107-8883-829D9C1C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42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A1D29-B398-49A0-870F-EF0B7A52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8B4A6-3942-47D2-90E2-45FDFA5C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2E56B-2F6B-4376-BF88-147B15E55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3B9BB-9BC6-433F-937B-AF6F5233F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60B7-AC7A-43DD-8810-3F894B631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1600D-3BEA-40E7-9106-E5CF642B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49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32BA-E6F7-4050-A7B3-3C681B6E9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E84FD9-1A67-4A6F-87E5-F6784480C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81A4B-B5B0-4302-81AF-CBF37175B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D0A9B-7B67-427B-B069-38D1733B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9C48C-B74D-4B33-ADBA-229AC4F1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00EB9-A5CE-4567-9A24-AFE1265C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91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71B9B4-9C78-4C28-A723-D9F945C9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0F897-F327-418E-AE33-DAE51E694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21D77-F98C-472E-9B05-E0E5A2152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83C4C-56DD-41E5-8555-9D0EFC404B5D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318F9-E110-4528-9CF3-8CB2EFF74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2B5EA-AA0D-45C5-B339-5E27D3FD3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AB19B-008B-42FA-B5D6-E7742FD1B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85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9.jp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youtube.com/watch?v=KuoQRNicxqk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eathenhistory.co.uk/paper-two-superpower-relations-and-the-cold-war-1941-1991/" TargetMode="External"/><Relationship Id="rId2" Type="http://schemas.openxmlformats.org/officeDocument/2006/relationships/hyperlink" Target="https://www.youtube.com/watch?v=KuoQRNicxq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thenhistory.co.uk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mathsmadeeasy.co.uk/all-past-papers/edexcel-gcse-history-past-paper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youtube.com/watch?v=8Bt9kJONnH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3261D-165A-453A-89BE-2AAE0C0D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34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Wednesday 1</a:t>
            </a:r>
            <a:r>
              <a:rPr lang="en-GB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June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B80B6C-8078-47FC-8561-36DAF044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25537"/>
            <a:ext cx="10270068" cy="53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00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F85-D6BA-4613-965A-A1E52998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372AE0-CE99-495F-A9F8-41EF84308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5" y="365125"/>
            <a:ext cx="11408735" cy="6290856"/>
          </a:xfrm>
        </p:spPr>
      </p:pic>
    </p:spTree>
    <p:extLst>
      <p:ext uri="{BB962C8B-B14F-4D97-AF65-F5344CB8AC3E}">
        <p14:creationId xmlns:p14="http://schemas.microsoft.com/office/powerpoint/2010/main" val="153746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B44B7-F8F6-421B-8BCB-FE27731F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06" y="549278"/>
            <a:ext cx="6239468" cy="2633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0F94C1-C820-4D13-B6C4-091678B9A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3" y="115629"/>
            <a:ext cx="5773479" cy="2329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31622B-DFA4-4A44-A069-F786175D4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3" y="2094614"/>
            <a:ext cx="5773479" cy="4208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1168DD-0C89-469E-8F7F-ABFABA516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251" y="4051004"/>
            <a:ext cx="3972874" cy="20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21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C323-0501-449D-8473-3AEA8EB8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595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Explain why questions – </a:t>
            </a:r>
            <a:r>
              <a:rPr lang="en-GB" u="sng" dirty="0"/>
              <a:t>causation</a:t>
            </a:r>
            <a:br>
              <a:rPr lang="en-GB" u="sng" dirty="0"/>
            </a:br>
            <a:r>
              <a:rPr lang="en-GB" u="sng" dirty="0"/>
              <a:t>15 minutes – three paragraphs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D15614-581B-463A-B09C-BBE9DC5E8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57" y="2107585"/>
            <a:ext cx="4918343" cy="3750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4B00B7-EDB6-412A-86D5-13F136E0B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533" y="3591021"/>
            <a:ext cx="3968840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67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BA05-B9FF-4008-A8B2-B1EB7034F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CA34ED-9CB0-4E05-AD87-18498A2D3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" y="233916"/>
            <a:ext cx="11487472" cy="6258959"/>
          </a:xfrm>
        </p:spPr>
      </p:pic>
    </p:spTree>
    <p:extLst>
      <p:ext uri="{BB962C8B-B14F-4D97-AF65-F5344CB8AC3E}">
        <p14:creationId xmlns:p14="http://schemas.microsoft.com/office/powerpoint/2010/main" val="137282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8E276F-AE70-4ACF-8126-F73137D3B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35" y="493346"/>
            <a:ext cx="9420358" cy="148430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058FA2-8CD5-486C-890A-6C20DC108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9" y="1732974"/>
            <a:ext cx="5550195" cy="42212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FA5816-6F3E-4CE8-8485-35E802F93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306" y="3840888"/>
            <a:ext cx="3968840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06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0EF7184-41EC-4430-B01C-8268C7B1B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6" y="296803"/>
            <a:ext cx="5485327" cy="324383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A6E15-34EB-4C15-B9FD-A66A2C70F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74" y="403127"/>
            <a:ext cx="5286852" cy="4445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15622C-F465-46C7-9431-827BEE787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726" y="4924184"/>
            <a:ext cx="2923629" cy="1531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8A351D-6AB5-4EB4-AC86-9AEE3FB78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6" y="3471528"/>
            <a:ext cx="5485326" cy="2983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18EF6B-816B-4254-B2A8-1FAA1717E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9149" y="5056974"/>
            <a:ext cx="1628971" cy="12658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EEFB3E-AB5D-45E4-B948-8A3A66C81E71}"/>
              </a:ext>
            </a:extLst>
          </p:cNvPr>
          <p:cNvSpPr txBox="1"/>
          <p:nvPr/>
        </p:nvSpPr>
        <p:spPr>
          <a:xfrm>
            <a:off x="5295014" y="786809"/>
            <a:ext cx="800986" cy="101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2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498912-5EA0-4DBE-8D76-AFB8D6D3F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3" y="334763"/>
            <a:ext cx="11183608" cy="6290780"/>
          </a:xfrm>
        </p:spPr>
      </p:pic>
    </p:spTree>
    <p:extLst>
      <p:ext uri="{BB962C8B-B14F-4D97-AF65-F5344CB8AC3E}">
        <p14:creationId xmlns:p14="http://schemas.microsoft.com/office/powerpoint/2010/main" val="1080852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36F7A3-7348-4BD9-978C-362DD9CA0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6" y="357031"/>
            <a:ext cx="11259879" cy="624578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FEA624-6925-436E-9ABC-27E20D681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359" y="2954382"/>
            <a:ext cx="1719064" cy="13358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C235A1-AB96-4560-8941-74B32B28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584" y="4525002"/>
            <a:ext cx="1887839" cy="1280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7B9F02-6BA0-45DA-A17F-F180BE885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299" y="4475752"/>
            <a:ext cx="2448243" cy="1280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F88035-6FCF-4120-91A6-425B35289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5948" y="1513863"/>
            <a:ext cx="1921077" cy="128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93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F121-851D-4E74-9222-9F015B1C4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Henry VIII and his ministers 1509 – 1540</a:t>
            </a:r>
            <a:b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 16</a:t>
            </a:r>
            <a:r>
              <a:rPr lang="en-GB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June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63E0D3-47C6-4131-8083-106B59630259}"/>
              </a:ext>
            </a:extLst>
          </p:cNvPr>
          <p:cNvSpPr/>
          <p:nvPr/>
        </p:nvSpPr>
        <p:spPr>
          <a:xfrm>
            <a:off x="23746" y="4935642"/>
            <a:ext cx="492243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>
              <a:hlinkClick r:id="rId2"/>
            </a:endParaRPr>
          </a:p>
          <a:p>
            <a:pPr algn="ctr"/>
            <a:r>
              <a:rPr lang="en-GB" dirty="0">
                <a:hlinkClick r:id="rId2"/>
              </a:rPr>
              <a:t>A Good 15 minute teacher walk through</a:t>
            </a:r>
          </a:p>
          <a:p>
            <a:endParaRPr lang="en-GB" dirty="0">
              <a:hlinkClick r:id="rId2"/>
            </a:endParaRPr>
          </a:p>
          <a:p>
            <a:r>
              <a:rPr lang="en-GB" dirty="0">
                <a:hlinkClick r:id="rId2"/>
              </a:rPr>
              <a:t>https://www.youtube.com/watch?v=KuoQRNicxqk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C2000-00D8-489F-80D3-BDCC59A28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85" y="1749475"/>
            <a:ext cx="7190234" cy="4547924"/>
          </a:xfrm>
          <a:prstGeom prst="rect">
            <a:avLst/>
          </a:prstGeom>
        </p:spPr>
      </p:pic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A6DED776-61DB-4EDA-BBAD-F71FA98E70B7}"/>
              </a:ext>
            </a:extLst>
          </p:cNvPr>
          <p:cNvSpPr/>
          <p:nvPr/>
        </p:nvSpPr>
        <p:spPr>
          <a:xfrm>
            <a:off x="1908218" y="1925876"/>
            <a:ext cx="2802467" cy="660400"/>
          </a:xfrm>
          <a:prstGeom prst="notch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5 minutes</a:t>
            </a:r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8F23159A-1B84-4995-B273-8A55699355DD}"/>
              </a:ext>
            </a:extLst>
          </p:cNvPr>
          <p:cNvSpPr/>
          <p:nvPr/>
        </p:nvSpPr>
        <p:spPr>
          <a:xfrm>
            <a:off x="1908218" y="3327822"/>
            <a:ext cx="2802467" cy="660400"/>
          </a:xfrm>
          <a:prstGeom prst="notch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15 minutes</a:t>
            </a:r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966F6053-C45A-4A9F-BF07-B51B04F31B86}"/>
              </a:ext>
            </a:extLst>
          </p:cNvPr>
          <p:cNvSpPr/>
          <p:nvPr/>
        </p:nvSpPr>
        <p:spPr>
          <a:xfrm>
            <a:off x="1908217" y="4271725"/>
            <a:ext cx="2802467" cy="660400"/>
          </a:xfrm>
          <a:prstGeom prst="notch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30 minutes</a:t>
            </a:r>
          </a:p>
        </p:txBody>
      </p:sp>
    </p:spTree>
    <p:extLst>
      <p:ext uri="{BB962C8B-B14F-4D97-AF65-F5344CB8AC3E}">
        <p14:creationId xmlns:p14="http://schemas.microsoft.com/office/powerpoint/2010/main" val="2966026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266F5-9079-4ABF-9B93-3BA314380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0ACFF-81D5-41A1-A82B-3747EBA80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E6B85-97B7-4B0D-BFEE-C56AC0792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201"/>
            <a:ext cx="12192000" cy="706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9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AE64-7ABA-4708-A1C9-2ABE505D4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Dates of your exams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814F7-AE49-400C-A4CA-A69FB00C5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125" y="1690688"/>
            <a:ext cx="5617945" cy="4351338"/>
          </a:xfrm>
        </p:spPr>
        <p:txBody>
          <a:bodyPr>
            <a:normAutofit lnSpcReduction="10000"/>
          </a:bodyPr>
          <a:lstStyle/>
          <a:p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Weimar and Nazi Germany 1918 – 1939</a:t>
            </a:r>
          </a:p>
          <a:p>
            <a:pPr lvl="1"/>
            <a:r>
              <a:rPr lang="en-GB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 9</a:t>
            </a:r>
            <a:r>
              <a:rPr lang="en-GB" sz="3200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June</a:t>
            </a:r>
          </a:p>
          <a:p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Henry VIII and his ministers 1509 – 1540</a:t>
            </a:r>
          </a:p>
          <a:p>
            <a:pPr lvl="1"/>
            <a:r>
              <a:rPr lang="en-GB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 16</a:t>
            </a:r>
            <a:r>
              <a:rPr lang="en-GB" sz="3200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June</a:t>
            </a:r>
          </a:p>
          <a:p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Cold War and the Superpowers 1941 – 1991</a:t>
            </a:r>
          </a:p>
          <a:p>
            <a:pPr lvl="1"/>
            <a:r>
              <a:rPr lang="en-GB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 21</a:t>
            </a:r>
            <a:r>
              <a:rPr lang="en-GB" sz="3200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854CD-071B-4841-8365-8DBA94760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93" y="1690688"/>
            <a:ext cx="3612732" cy="4313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347E5-CFE7-4B68-86A1-9EBFA4D36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059" y="4079657"/>
            <a:ext cx="2210602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4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779B4-BDEC-42FE-93FC-96E92267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40F7A-6CBB-437D-9C46-F8F939A98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A2549-6C64-406A-9D46-A24036DDC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95249"/>
            <a:ext cx="11751734" cy="661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23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E8ADC-E78C-4C9E-BC77-54EE8594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E8917-AAD3-4EEC-9C90-D2DB13EFD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F3B29-B3D1-4E9B-87B8-8A1C1B80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B3AC4-DF37-4045-A67F-5B6108196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33" y="5263554"/>
            <a:ext cx="2116667" cy="1107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5C5FA-38E2-470A-95BD-AC18098B7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643" y="5091226"/>
            <a:ext cx="192040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91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F121-851D-4E74-9222-9F015B1C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0847"/>
          </a:xfrm>
        </p:spPr>
        <p:txBody>
          <a:bodyPr>
            <a:norm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en-GB" sz="32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Cold War and the Superpowers 1941 – 1991</a:t>
            </a:r>
            <a:br>
              <a:rPr lang="en-GB" sz="32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GB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Tuesday 21</a:t>
            </a:r>
            <a:r>
              <a:rPr lang="en-GB" sz="3200" i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GB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June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63E0D3-47C6-4131-8083-106B59630259}"/>
              </a:ext>
            </a:extLst>
          </p:cNvPr>
          <p:cNvSpPr/>
          <p:nvPr/>
        </p:nvSpPr>
        <p:spPr>
          <a:xfrm>
            <a:off x="363987" y="4826675"/>
            <a:ext cx="48699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Good </a:t>
            </a:r>
            <a:r>
              <a:rPr lang="en-GB" u="sng" dirty="0"/>
              <a:t>15</a:t>
            </a:r>
            <a:r>
              <a:rPr lang="en-GB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minute teacher walk through</a:t>
            </a:r>
          </a:p>
          <a:p>
            <a:endParaRPr lang="en-GB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dirty="0">
                <a:hlinkClick r:id="rId3"/>
              </a:rPr>
              <a:t>https://heathenhistory.co.uk/paper-two-superpower-relations-and-the-cold-war-1941-1991/</a:t>
            </a:r>
            <a:endParaRPr lang="en-GB" dirty="0"/>
          </a:p>
          <a:p>
            <a:endParaRPr lang="en-GB" dirty="0"/>
          </a:p>
        </p:txBody>
      </p:sp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A6DED776-61DB-4EDA-BBAD-F71FA98E70B7}"/>
              </a:ext>
            </a:extLst>
          </p:cNvPr>
          <p:cNvSpPr/>
          <p:nvPr/>
        </p:nvSpPr>
        <p:spPr>
          <a:xfrm>
            <a:off x="1908218" y="1925876"/>
            <a:ext cx="2802467" cy="660400"/>
          </a:xfrm>
          <a:prstGeom prst="notch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12 minutes</a:t>
            </a:r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8F23159A-1B84-4995-B273-8A55699355DD}"/>
              </a:ext>
            </a:extLst>
          </p:cNvPr>
          <p:cNvSpPr/>
          <p:nvPr/>
        </p:nvSpPr>
        <p:spPr>
          <a:xfrm>
            <a:off x="1908218" y="3226222"/>
            <a:ext cx="2802467" cy="660400"/>
          </a:xfrm>
          <a:prstGeom prst="notch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13 minutes</a:t>
            </a:r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966F6053-C45A-4A9F-BF07-B51B04F31B86}"/>
              </a:ext>
            </a:extLst>
          </p:cNvPr>
          <p:cNvSpPr/>
          <p:nvPr/>
        </p:nvSpPr>
        <p:spPr>
          <a:xfrm>
            <a:off x="1908217" y="4271725"/>
            <a:ext cx="2802467" cy="660400"/>
          </a:xfrm>
          <a:prstGeom prst="notch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25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45900-29CA-4078-9647-54723DBCD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13" y="1465972"/>
            <a:ext cx="4615912" cy="43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3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3B013-B866-44BD-ACD9-C5AD5D93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E15D0-A88A-4C04-837C-E691F0B14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D1A5C-85CE-4E91-981A-2195EE02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688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0C124-19AE-47A1-87F7-6B1049535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074" y="5531048"/>
            <a:ext cx="2211571" cy="11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0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6292-9277-4F23-9205-3EDCA004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F394D-9903-4C86-9561-49785D630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69479-B764-4164-A2CA-0308665F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89"/>
            <a:ext cx="12192000" cy="6792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48DD0-7B57-4CA9-9DAE-7F8582347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094" y="5189040"/>
            <a:ext cx="2211571" cy="11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63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22F4-2385-4253-ADE8-DD331CBE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C15028-3B09-4C86-BF9D-AD3ADE7B5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" y="0"/>
            <a:ext cx="12187875" cy="6858000"/>
          </a:xfrm>
        </p:spPr>
      </p:pic>
    </p:spTree>
    <p:extLst>
      <p:ext uri="{BB962C8B-B14F-4D97-AF65-F5344CB8AC3E}">
        <p14:creationId xmlns:p14="http://schemas.microsoft.com/office/powerpoint/2010/main" val="3359219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1D4D-B2EB-48D7-BF32-64DB930EA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6CE21-9939-47BC-8C4D-1A7D10BBF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E2FBC-2AF2-4B38-92B6-CA4EE6D7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5693"/>
            <a:ext cx="12192000" cy="6666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21B046-9509-48F0-A269-52D70797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829" y="5312016"/>
            <a:ext cx="2211571" cy="11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59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C47E6C-C386-4DAF-A825-028739B6C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530" y="438173"/>
            <a:ext cx="8118075" cy="58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4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35811-EED1-4462-803D-A03984283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3DD79-DC32-41CC-A116-CBB096C7D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4E304F-1426-4170-92DC-6BC51AB5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78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44E38-7A31-4A23-94B2-9B3D641AB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C81D7-192E-4C8D-A7D2-28157327A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4C5A6-C7A4-4790-91AC-84645DF1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08673-1500-4C1F-9D94-01D72F848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84" y="4416647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60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70D9-EC28-4489-BDF5-09E22247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2B899-4B8C-4CED-ABFA-B99F826FF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DA00E-1A91-476E-9825-4C1FECCF0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AD0C66-18EA-4D63-8F08-3A70DD67E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190" y="480606"/>
            <a:ext cx="3461710" cy="2690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0AE05F-A807-4CE7-A54D-37877DDA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190" y="3621864"/>
            <a:ext cx="3461710" cy="26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43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17D9-B57C-414A-8497-BDFF3F25D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365125"/>
            <a:ext cx="11454063" cy="1325563"/>
          </a:xfrm>
        </p:spPr>
        <p:txBody>
          <a:bodyPr/>
          <a:lstStyle/>
          <a:p>
            <a:r>
              <a:rPr lang="en-GB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Revision Guides from the school shop/Amazon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1A132-FC24-4076-8A6B-0BE6CEC59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96" y="1844105"/>
            <a:ext cx="2459154" cy="3501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455B2-5598-41FA-B99F-061F11C4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495" y="1742172"/>
            <a:ext cx="2766510" cy="3705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DB70C-1477-4829-A3B3-95586A7EE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10" y="2470335"/>
            <a:ext cx="2653999" cy="38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67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FA11EF-B231-49D0-9E45-8C33898B5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" y="1154363"/>
            <a:ext cx="6063916" cy="4736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E91480-6503-442E-908B-E904CDB9CDDF}"/>
              </a:ext>
            </a:extLst>
          </p:cNvPr>
          <p:cNvSpPr txBox="1"/>
          <p:nvPr/>
        </p:nvSpPr>
        <p:spPr>
          <a:xfrm>
            <a:off x="7132320" y="1232033"/>
            <a:ext cx="38982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Contains;</a:t>
            </a:r>
          </a:p>
          <a:p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Videos in course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Revision 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papers / mark scheme / model answers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2EF908A-73E4-408C-A4B7-D54F35A7E1A9}"/>
              </a:ext>
            </a:extLst>
          </p:cNvPr>
          <p:cNvSpPr txBox="1">
            <a:spLocks/>
          </p:cNvSpPr>
          <p:nvPr/>
        </p:nvSpPr>
        <p:spPr>
          <a:xfrm>
            <a:off x="672164" y="3242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hlinkClick r:id="rId3"/>
              </a:rPr>
              <a:t>www.heathenhistory.co.uk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686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72D9B2-8498-4366-809F-24032B844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249" y="439090"/>
            <a:ext cx="5383291" cy="311263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papers with</a:t>
            </a:r>
          </a:p>
          <a:p>
            <a:pPr marL="0" indent="0" algn="ctr">
              <a:buNone/>
            </a:pPr>
            <a:r>
              <a:rPr lang="en-GB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 schemes</a:t>
            </a:r>
          </a:p>
          <a:p>
            <a:pPr marL="0" indent="0" algn="ctr">
              <a:buNone/>
            </a:pPr>
            <a:endParaRPr lang="en-GB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found via the link below…</a:t>
            </a:r>
          </a:p>
          <a:p>
            <a:pPr marL="0" indent="0" algn="ctr">
              <a:buNone/>
            </a:pPr>
            <a:endParaRPr lang="en-GB" b="1" u="sng" dirty="0"/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B82B5-BFD6-4661-BFB1-C9A6E2A9C78D}"/>
              </a:ext>
            </a:extLst>
          </p:cNvPr>
          <p:cNvSpPr txBox="1"/>
          <p:nvPr/>
        </p:nvSpPr>
        <p:spPr>
          <a:xfrm>
            <a:off x="5454317" y="3667882"/>
            <a:ext cx="538329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2"/>
              </a:rPr>
              <a:t>https://mathsmadeeasy.co.uk/all-past-papers/edexcel-gcse-history-past-papers/</a:t>
            </a:r>
            <a:endParaRPr lang="en-GB" sz="2400" dirty="0"/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45C22F-B851-48F7-BF2B-501D95673ED4}"/>
              </a:ext>
            </a:extLst>
          </p:cNvPr>
          <p:cNvSpPr txBox="1"/>
          <p:nvPr/>
        </p:nvSpPr>
        <p:spPr>
          <a:xfrm>
            <a:off x="5556623" y="5143463"/>
            <a:ext cx="538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/>
              <a:t>You do them – we will mark them…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EC78A4-0B1C-4578-B0EA-1D790ACA2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11" y="380963"/>
            <a:ext cx="4811329" cy="63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5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E76EE8-91C9-4449-9308-094D5582E195}"/>
              </a:ext>
            </a:extLst>
          </p:cNvPr>
          <p:cNvSpPr/>
          <p:nvPr/>
        </p:nvSpPr>
        <p:spPr>
          <a:xfrm>
            <a:off x="3248065" y="5400312"/>
            <a:ext cx="4930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hlinkClick r:id="rId2"/>
              </a:rPr>
              <a:t>A good 20 minute video walk through</a:t>
            </a:r>
          </a:p>
          <a:p>
            <a:r>
              <a:rPr lang="en-GB" dirty="0">
                <a:hlinkClick r:id="rId2"/>
              </a:rPr>
              <a:t>https://www.youtube.com/watch?v=8Bt9kJONnHs</a:t>
            </a:r>
            <a:endParaRPr lang="en-GB" dirty="0"/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6EFDD1-1E48-4ADF-A74A-7EF7BF43B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68" y="1010742"/>
            <a:ext cx="7483479" cy="420945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4E955BE-429A-4160-81B2-0731222B6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25" y="368964"/>
            <a:ext cx="4077224" cy="4209457"/>
          </a:xfrm>
        </p:spPr>
      </p:pic>
    </p:spTree>
    <p:extLst>
      <p:ext uri="{BB962C8B-B14F-4D97-AF65-F5344CB8AC3E}">
        <p14:creationId xmlns:p14="http://schemas.microsoft.com/office/powerpoint/2010/main" val="1345876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213</Words>
  <Application>Microsoft Office PowerPoint</Application>
  <PresentationFormat>Widescreen</PresentationFormat>
  <Paragraphs>45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Wednesday 1st June 2022</vt:lpstr>
      <vt:lpstr>Dates of your exams</vt:lpstr>
      <vt:lpstr>PowerPoint Presentation</vt:lpstr>
      <vt:lpstr>PowerPoint Presentation</vt:lpstr>
      <vt:lpstr>PowerPoint Presentation</vt:lpstr>
      <vt:lpstr>Revision Guides from the school shop/Amazon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Explain why questions – causation 15 minutes – three paragraphs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Henry VIII and his ministers 1509 – 1540 Thursday 16th June</vt:lpstr>
      <vt:lpstr>PowerPoint Presentation</vt:lpstr>
      <vt:lpstr>PowerPoint Presentation</vt:lpstr>
      <vt:lpstr>PowerPoint Presentation</vt:lpstr>
      <vt:lpstr>The Cold War and the Superpowers 1941 – 1991 Tuesday 21st June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askydd@yahoo.co.uk</dc:creator>
  <cp:lastModifiedBy>A Kydd</cp:lastModifiedBy>
  <cp:revision>35</cp:revision>
  <dcterms:created xsi:type="dcterms:W3CDTF">2022-03-31T09:27:13Z</dcterms:created>
  <dcterms:modified xsi:type="dcterms:W3CDTF">2022-05-31T12:33:02Z</dcterms:modified>
</cp:coreProperties>
</file>